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89960" r:id="rId3"/>
  </p:sldMasterIdLst>
  <p:notesMasterIdLst>
    <p:notesMasterId r:id="rId27"/>
  </p:notesMasterIdLst>
  <p:handoutMasterIdLst>
    <p:handoutMasterId r:id="rId28"/>
  </p:handoutMasterIdLst>
  <p:sldIdLst>
    <p:sldId id="1974" r:id="rId4"/>
    <p:sldId id="1610" r:id="rId5"/>
    <p:sldId id="2109" r:id="rId6"/>
    <p:sldId id="1370" r:id="rId7"/>
    <p:sldId id="2111" r:id="rId8"/>
    <p:sldId id="1612" r:id="rId9"/>
    <p:sldId id="2112" r:id="rId10"/>
    <p:sldId id="2114" r:id="rId11"/>
    <p:sldId id="2045" r:id="rId12"/>
    <p:sldId id="2127" r:id="rId13"/>
    <p:sldId id="2128" r:id="rId14"/>
    <p:sldId id="2129" r:id="rId15"/>
    <p:sldId id="2142" r:id="rId16"/>
    <p:sldId id="2176" r:id="rId17"/>
    <p:sldId id="2177" r:id="rId18"/>
    <p:sldId id="2178" r:id="rId19"/>
    <p:sldId id="2179" r:id="rId20"/>
    <p:sldId id="2180" r:id="rId21"/>
    <p:sldId id="2181" r:id="rId22"/>
    <p:sldId id="2182" r:id="rId23"/>
    <p:sldId id="2183" r:id="rId24"/>
    <p:sldId id="2184" r:id="rId25"/>
    <p:sldId id="1892" r:id="rId26"/>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FF00"/>
    <a:srgbClr val="FF99FF"/>
    <a:srgbClr val="660066"/>
    <a:srgbClr val="9900CC"/>
    <a:srgbClr val="00CC00"/>
    <a:srgbClr val="FFFFFF"/>
    <a:srgbClr val="99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546" autoAdjust="0"/>
    <p:restoredTop sz="93315" autoAdjust="0"/>
  </p:normalViewPr>
  <p:slideViewPr>
    <p:cSldViewPr>
      <p:cViewPr>
        <p:scale>
          <a:sx n="50" d="100"/>
          <a:sy n="50" d="100"/>
        </p:scale>
        <p:origin x="1480" y="2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39445924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1567417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515205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1562218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370805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644504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418054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104121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38874737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445652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2023/6/5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974515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15043-2EFE-4BA8-9E3D-276CC0900B49}" type="datetimeFigureOut">
              <a:rPr lang="zh-TW" altLang="en-US" smtClean="0"/>
              <a:t>2023/6/5</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598583"/>
      </p:ext>
    </p:extLst>
  </p:cSld>
  <p:clrMap bg1="lt1" tx1="dk1" bg2="lt2" tx2="dk2" accent1="accent1" accent2="accent2" accent3="accent3" accent4="accent4" accent5="accent5" accent6="accent6" hlink="hlink" folHlink="folHlink"/>
  <p:sldLayoutIdLst>
    <p:sldLayoutId id="2147489961" r:id="rId1"/>
    <p:sldLayoutId id="2147489962" r:id="rId2"/>
    <p:sldLayoutId id="2147489963" r:id="rId3"/>
    <p:sldLayoutId id="2147489964" r:id="rId4"/>
    <p:sldLayoutId id="2147489965" r:id="rId5"/>
    <p:sldLayoutId id="2147489966" r:id="rId6"/>
    <p:sldLayoutId id="2147489967" r:id="rId7"/>
    <p:sldLayoutId id="2147489968" r:id="rId8"/>
    <p:sldLayoutId id="2147489969" r:id="rId9"/>
    <p:sldLayoutId id="2147489970" r:id="rId10"/>
    <p:sldLayoutId id="21474899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691313"/>
          </a:xfrm>
        </p:spPr>
        <p:txBody>
          <a:bodyPr/>
          <a:lstStyle/>
          <a:p>
            <a:pPr lvl="0" algn="ctr" eaLnBrk="1" hangingPunct="1">
              <a:spcBef>
                <a:spcPct val="0"/>
              </a:spcBef>
              <a:spcAft>
                <a:spcPts val="1200"/>
              </a:spcAft>
              <a:buNone/>
            </a:pPr>
            <a:r>
              <a:rPr lang="zh-TW" altLang="en-US" sz="3600" dirty="0">
                <a:solidFill>
                  <a:srgbClr val="FFFF00"/>
                </a:solidFill>
                <a:ea typeface="華康儷中黑" panose="020B0509000000000000" pitchFamily="49" charset="-120"/>
              </a:rPr>
              <a:t>基督聖體聖血節</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2023 </a:t>
            </a:r>
            <a:r>
              <a:rPr lang="zh-TW" altLang="en-US" dirty="0">
                <a:solidFill>
                  <a:schemeClr val="bg1"/>
                </a:solidFill>
                <a:ea typeface="華康儷中黑" pitchFamily="49" charset="-120"/>
              </a:rPr>
              <a:t>年 </a:t>
            </a:r>
            <a:r>
              <a:rPr lang="en-US" altLang="zh-TW" dirty="0">
                <a:solidFill>
                  <a:schemeClr val="bg1"/>
                </a:solidFill>
                <a:ea typeface="華康儷中黑" pitchFamily="49" charset="-120"/>
              </a:rPr>
              <a:t>6</a:t>
            </a:r>
            <a:r>
              <a:rPr lang="zh-TW" altLang="en-US" dirty="0">
                <a:solidFill>
                  <a:schemeClr val="bg1"/>
                </a:solidFill>
                <a:ea typeface="華康儷中黑" pitchFamily="49" charset="-120"/>
              </a:rPr>
              <a:t>月 </a:t>
            </a:r>
            <a:r>
              <a:rPr lang="en-US" altLang="zh-TW" dirty="0">
                <a:solidFill>
                  <a:schemeClr val="bg1"/>
                </a:solidFill>
                <a:ea typeface="華康儷中黑" pitchFamily="49" charset="-120"/>
              </a:rPr>
              <a:t>11</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18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r>
              <a:rPr lang="zh-TW" altLang="en-US" sz="8000" dirty="0">
                <a:solidFill>
                  <a:srgbClr val="00FF00"/>
                </a:solidFill>
                <a:ea typeface="華康粗黑體" panose="020B0709000000000000" pitchFamily="49" charset="-120"/>
              </a:rPr>
              <a:t>因基督而生活</a:t>
            </a:r>
            <a:endParaRPr lang="en-US" altLang="zh-TW" sz="8000" dirty="0">
              <a:solidFill>
                <a:srgbClr val="00FF00"/>
              </a:solidFill>
              <a:ea typeface="華康粗黑體" panose="020B0709000000000000" pitchFamily="49" charset="-120"/>
            </a:endParaRP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r>
              <a:rPr lang="zh-TW" altLang="en-US" sz="4000" dirty="0">
                <a:solidFill>
                  <a:srgbClr val="00FF00"/>
                </a:solidFill>
                <a:ea typeface="華康粗黑體" panose="020B0709000000000000" pitchFamily="49" charset="-120"/>
              </a:rPr>
              <a:t>感恩</a:t>
            </a:r>
            <a:r>
              <a:rPr lang="en-US" altLang="zh-TW" dirty="0">
                <a:solidFill>
                  <a:srgbClr val="00FF00"/>
                </a:solidFill>
                <a:ea typeface="華康粗黑體" panose="020B0709000000000000" pitchFamily="49" charset="-120"/>
              </a:rPr>
              <a:t>=</a:t>
            </a:r>
            <a:r>
              <a:rPr lang="zh-TW" altLang="en-US" sz="2000" dirty="0">
                <a:solidFill>
                  <a:srgbClr val="00FF00"/>
                </a:solidFill>
                <a:ea typeface="華康粗黑體" panose="020B0709000000000000" pitchFamily="49" charset="-120"/>
              </a:rPr>
              <a:t>基督徒</a:t>
            </a:r>
            <a:r>
              <a:rPr lang="zh-TW" altLang="en-US" sz="3600" dirty="0">
                <a:solidFill>
                  <a:srgbClr val="00FF00"/>
                </a:solidFill>
                <a:ea typeface="華康粗黑體" panose="020B0709000000000000" pitchFamily="49" charset="-120"/>
              </a:rPr>
              <a:t>基本心態</a:t>
            </a:r>
            <a:r>
              <a:rPr lang="en-US" altLang="zh-TW" sz="3600" dirty="0">
                <a:solidFill>
                  <a:srgbClr val="FFFF00"/>
                </a:solidFill>
                <a:ea typeface="華康粗黑體" panose="020B0709000000000000" pitchFamily="49" charset="-120"/>
              </a:rPr>
              <a:t>; </a:t>
            </a:r>
            <a:r>
              <a:rPr lang="zh-TW" altLang="en-US" sz="3600" dirty="0">
                <a:solidFill>
                  <a:schemeClr val="bg1">
                    <a:lumMod val="95000"/>
                  </a:schemeClr>
                </a:solidFill>
                <a:ea typeface="華康粗黑體" panose="020B0709000000000000" pitchFamily="49" charset="-120"/>
              </a:rPr>
              <a:t>祭祀</a:t>
            </a:r>
            <a:r>
              <a:rPr lang="en-US" altLang="zh-TW" sz="3600" dirty="0">
                <a:solidFill>
                  <a:schemeClr val="bg1">
                    <a:lumMod val="95000"/>
                  </a:schemeClr>
                </a:solidFill>
                <a:ea typeface="華康粗黑體" panose="020B0709000000000000" pitchFamily="49" charset="-120"/>
              </a:rPr>
              <a:t>=</a:t>
            </a:r>
            <a:r>
              <a:rPr lang="zh-TW" altLang="en-US" sz="3600" dirty="0">
                <a:solidFill>
                  <a:schemeClr val="bg1">
                    <a:lumMod val="95000"/>
                  </a:schemeClr>
                </a:solidFill>
                <a:ea typeface="華康粗黑體" panose="020B0709000000000000" pitchFamily="49" charset="-120"/>
              </a:rPr>
              <a:t>崇拜</a:t>
            </a:r>
            <a:r>
              <a:rPr lang="en-US" altLang="zh-TW" sz="3600" dirty="0">
                <a:solidFill>
                  <a:srgbClr val="FFFF00"/>
                </a:solidFill>
                <a:ea typeface="華康粗黑體" panose="020B0709000000000000" pitchFamily="49" charset="-120"/>
              </a:rPr>
              <a:t>; </a:t>
            </a:r>
            <a:r>
              <a:rPr lang="zh-TW" altLang="en-US" sz="3600" dirty="0">
                <a:solidFill>
                  <a:srgbClr val="FFFF00"/>
                </a:solidFill>
                <a:ea typeface="華康粗黑體" panose="020B0709000000000000" pitchFamily="49" charset="-120"/>
              </a:rPr>
              <a:t>宴會</a:t>
            </a:r>
            <a:r>
              <a:rPr lang="en-US" altLang="zh-TW" sz="3600" dirty="0">
                <a:solidFill>
                  <a:srgbClr val="FFFF00"/>
                </a:solidFill>
                <a:ea typeface="華康粗黑體" panose="020B0709000000000000" pitchFamily="49" charset="-120"/>
              </a:rPr>
              <a:t>=</a:t>
            </a:r>
            <a:r>
              <a:rPr lang="zh-TW" altLang="en-US" sz="3600" dirty="0">
                <a:solidFill>
                  <a:srgbClr val="FFFF00"/>
                </a:solidFill>
                <a:ea typeface="華康粗黑體" panose="020B0709000000000000" pitchFamily="49" charset="-120"/>
              </a:rPr>
              <a:t>共融</a:t>
            </a:r>
          </a:p>
        </p:txBody>
      </p:sp>
      <p:sp>
        <p:nvSpPr>
          <p:cNvPr id="3" name="文字方塊 2">
            <a:extLst>
              <a:ext uri="{FF2B5EF4-FFF2-40B4-BE49-F238E27FC236}">
                <a16:creationId xmlns:a16="http://schemas.microsoft.com/office/drawing/2014/main" id="{C656D797-9406-4BFA-92AF-EF21F839500C}"/>
              </a:ext>
            </a:extLst>
          </p:cNvPr>
          <p:cNvSpPr txBox="1"/>
          <p:nvPr/>
        </p:nvSpPr>
        <p:spPr>
          <a:xfrm>
            <a:off x="6521747" y="6096405"/>
            <a:ext cx="2514749"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FFFFFF">
                    <a:lumMod val="95000"/>
                  </a:srgbClr>
                </a:solidFill>
                <a:effectLst/>
                <a:highlight>
                  <a:srgbClr val="FF0000"/>
                </a:highlight>
                <a:uLnTx/>
                <a:uFillTx/>
                <a:latin typeface="標楷體" panose="03000509000000000000" pitchFamily="65" charset="-120"/>
                <a:ea typeface="標楷體" panose="03000509000000000000" pitchFamily="65" charset="-120"/>
                <a:cs typeface="+mn-cs"/>
              </a:rPr>
              <a:t>請</a:t>
            </a:r>
            <a:r>
              <a:rPr kumimoji="1" lang="zh-TW" altLang="en-US" sz="2400" b="0" i="0" u="none" strike="noStrike" kern="1200" cap="none" spc="0" normalizeH="0" baseline="0" noProof="0" dirty="0">
                <a:ln>
                  <a:noFill/>
                </a:ln>
                <a:solidFill>
                  <a:srgbClr val="FFFF00"/>
                </a:solidFill>
                <a:effectLst/>
                <a:highlight>
                  <a:srgbClr val="FF0000"/>
                </a:highlight>
                <a:uLnTx/>
                <a:uFillTx/>
                <a:latin typeface="華康儷中黑" panose="020B0509000000000000" pitchFamily="49" charset="-120"/>
                <a:ea typeface="華康儷中黑" panose="020B0509000000000000" pitchFamily="49" charset="-120"/>
                <a:cs typeface="+mn-cs"/>
              </a:rPr>
              <a:t>關</a:t>
            </a:r>
            <a:r>
              <a:rPr kumimoji="1" lang="zh-TW" altLang="en-US" sz="2400" b="0" i="0" u="none" strike="noStrike" kern="1200" cap="none" spc="0" normalizeH="0" baseline="0" noProof="0" dirty="0">
                <a:ln>
                  <a:noFill/>
                </a:ln>
                <a:solidFill>
                  <a:srgbClr val="FFFFFF">
                    <a:lumMod val="95000"/>
                  </a:srgbClr>
                </a:solidFill>
                <a:effectLst/>
                <a:highlight>
                  <a:srgbClr val="FF0000"/>
                </a:highlight>
                <a:uLnTx/>
                <a:uFillTx/>
                <a:latin typeface="標楷體" panose="03000509000000000000" pitchFamily="65" charset="-120"/>
                <a:ea typeface="標楷體" panose="03000509000000000000" pitchFamily="65" charset="-120"/>
                <a:cs typeface="+mn-cs"/>
              </a:rPr>
              <a:t>機</a:t>
            </a:r>
            <a:r>
              <a:rPr kumimoji="1" lang="en-US" altLang="zh-TW" sz="2400" b="0" i="0" u="none" strike="noStrike" kern="1200" cap="none" spc="0" normalizeH="0" baseline="0" noProof="0" dirty="0">
                <a:ln>
                  <a:noFill/>
                </a:ln>
                <a:solidFill>
                  <a:srgbClr val="FFFFFF">
                    <a:lumMod val="95000"/>
                  </a:srgbClr>
                </a:solidFill>
                <a:effectLst/>
                <a:uLnTx/>
                <a:uFillTx/>
                <a:latin typeface="標楷體" panose="03000509000000000000" pitchFamily="65" charset="-120"/>
                <a:ea typeface="標楷體" panose="03000509000000000000" pitchFamily="65" charset="-120"/>
                <a:cs typeface="+mn-cs"/>
              </a:rPr>
              <a:t>(</a:t>
            </a:r>
            <a:r>
              <a:rPr kumimoji="1" lang="zh-TW" altLang="en-US" sz="2400" b="0" i="0" u="none" strike="noStrike" kern="1200" cap="none" spc="-300" normalizeH="0" baseline="0" noProof="0" dirty="0">
                <a:ln>
                  <a:noFill/>
                </a:ln>
                <a:solidFill>
                  <a:schemeClr val="bg1"/>
                </a:solidFill>
                <a:effectLst/>
                <a:uLnTx/>
                <a:uFillTx/>
                <a:latin typeface="標楷體" panose="03000509000000000000" pitchFamily="65" charset="-120"/>
                <a:ea typeface="標楷體" panose="03000509000000000000" pitchFamily="65" charset="-120"/>
                <a:cs typeface="+mn-cs"/>
              </a:rPr>
              <a:t>不只</a:t>
            </a:r>
            <a:r>
              <a:rPr kumimoji="1" lang="zh-TW" altLang="en-US" sz="2400" b="1" i="0" u="none" strike="noStrike" kern="1200" cap="none" spc="-300" normalizeH="0" baseline="0" noProof="0" dirty="0">
                <a:ln>
                  <a:noFill/>
                </a:ln>
                <a:solidFill>
                  <a:schemeClr val="bg1"/>
                </a:solidFill>
                <a:effectLst/>
                <a:uLnTx/>
                <a:uFillTx/>
                <a:latin typeface="標楷體" panose="03000509000000000000" pitchFamily="65" charset="-120"/>
                <a:ea typeface="標楷體" panose="03000509000000000000" pitchFamily="65" charset="-120"/>
                <a:cs typeface="+mn-cs"/>
              </a:rPr>
              <a:t>震</a:t>
            </a:r>
            <a:r>
              <a:rPr kumimoji="1" lang="zh-TW" altLang="en-US" sz="2400" b="0" i="0" u="none" strike="noStrike" kern="1200" cap="none" spc="-300" normalizeH="0" baseline="0" noProof="0" dirty="0">
                <a:ln>
                  <a:noFill/>
                </a:ln>
                <a:solidFill>
                  <a:schemeClr val="bg1"/>
                </a:solidFill>
                <a:effectLst/>
                <a:uLnTx/>
                <a:uFillTx/>
                <a:latin typeface="標楷體" panose="03000509000000000000" pitchFamily="65" charset="-120"/>
                <a:ea typeface="標楷體" panose="03000509000000000000" pitchFamily="65" charset="-120"/>
                <a:cs typeface="+mn-cs"/>
              </a:rPr>
              <a:t>機</a:t>
            </a:r>
            <a:r>
              <a:rPr kumimoji="1" lang="en-US" altLang="zh-TW" sz="2400" b="0" i="0" u="none" strike="noStrike" kern="1200" cap="none" spc="0" normalizeH="0" baseline="0" noProof="0" dirty="0">
                <a:ln>
                  <a:noFill/>
                </a:ln>
                <a:solidFill>
                  <a:schemeClr val="bg1"/>
                </a:solidFill>
                <a:effectLst/>
                <a:uLnTx/>
                <a:uFillTx/>
                <a:latin typeface="標楷體" panose="03000509000000000000" pitchFamily="65" charset="-120"/>
                <a:ea typeface="標楷體" panose="03000509000000000000" pitchFamily="65" charset="-120"/>
                <a:cs typeface="+mn-cs"/>
              </a:rPr>
              <a:t>)</a:t>
            </a:r>
            <a:endParaRPr kumimoji="1" lang="zh-HK" altLang="en-US" sz="2400" b="0" i="0" u="none" strike="noStrike" kern="1200" cap="none" spc="0" normalizeH="0" baseline="0" noProof="0" dirty="0">
              <a:ln>
                <a:noFill/>
              </a:ln>
              <a:solidFill>
                <a:schemeClr val="bg1"/>
              </a:solidFill>
              <a:effectLst/>
              <a:uLnTx/>
              <a:uFillTx/>
              <a:latin typeface="標楷體" panose="03000509000000000000" pitchFamily="65" charset="-120"/>
              <a:ea typeface="標楷體" panose="03000509000000000000" pitchFamily="65" charset="-120"/>
              <a:cs typeface="+mn-cs"/>
            </a:endParaRPr>
          </a:p>
        </p:txBody>
      </p:sp>
    </p:spTree>
    <p:extLst>
      <p:ext uri="{BB962C8B-B14F-4D97-AF65-F5344CB8AC3E}">
        <p14:creationId xmlns:p14="http://schemas.microsoft.com/office/powerpoint/2010/main" val="126605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22063"/>
            <a:ext cx="9144000" cy="6691313"/>
          </a:xfrm>
        </p:spPr>
        <p:txBody>
          <a:bodyPr/>
          <a:lstStyle/>
          <a:p>
            <a:pPr eaLnBrk="1" hangingPunct="1">
              <a:spcBef>
                <a:spcPct val="0"/>
              </a:spcBef>
              <a:spcAft>
                <a:spcPts val="1800"/>
              </a:spcAft>
              <a:buNone/>
            </a:pPr>
            <a:r>
              <a:rPr lang="zh-TW" altLang="en-US" sz="4000" dirty="0">
                <a:solidFill>
                  <a:schemeClr val="bg1"/>
                </a:solidFill>
                <a:ea typeface="華康正顏楷體W7(P)" panose="03000700000000000000" pitchFamily="66" charset="-120"/>
                <a:cs typeface="華康中黑體" panose="020B0509000000000000" pitchFamily="49" charset="-120"/>
              </a:rPr>
              <a:t>這四十年</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在曠野中所走的路</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是為</a:t>
            </a:r>
            <a:r>
              <a:rPr lang="zh-TW" altLang="en-US" sz="4000" dirty="0">
                <a:solidFill>
                  <a:srgbClr val="FFFF00"/>
                </a:solidFill>
                <a:ea typeface="華康正顏楷體W7(P)" panose="03000700000000000000" pitchFamily="66" charset="-120"/>
                <a:cs typeface="華康中黑體" panose="020B0509000000000000" pitchFamily="49" charset="-120"/>
              </a:rPr>
              <a:t>磨難你</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試探你</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要知道你的心</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是否願意遵守</a:t>
            </a:r>
            <a:r>
              <a:rPr lang="zh-TW" altLang="en-US" sz="4000" dirty="0">
                <a:solidFill>
                  <a:srgbClr val="FFFF00"/>
                </a:solidFill>
                <a:ea typeface="華康正顏楷體W7(P)" panose="03000700000000000000" pitchFamily="66" charset="-120"/>
                <a:cs typeface="華康中黑體" panose="020B0509000000000000" pitchFamily="49" charset="-120"/>
              </a:rPr>
              <a:t>他的誡命</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人生活不但靠食物</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而且也靠上主親口</a:t>
            </a:r>
            <a:r>
              <a:rPr lang="zh-TW" altLang="en-US" sz="4000" dirty="0">
                <a:solidFill>
                  <a:srgbClr val="FFFF00"/>
                </a:solidFill>
                <a:ea typeface="華康正顏楷體W7(P)" panose="03000700000000000000" pitchFamily="66" charset="-120"/>
                <a:cs typeface="華康中黑體" panose="020B0509000000000000" pitchFamily="49" charset="-120"/>
              </a:rPr>
              <a:t>所說的一切話</a:t>
            </a:r>
            <a:r>
              <a:rPr lang="en-US" altLang="zh-TW" sz="4000" dirty="0">
                <a:solidFill>
                  <a:schemeClr val="bg1"/>
                </a:solidFill>
                <a:ea typeface="華康正顏楷體W7(P)" panose="03000700000000000000" pitchFamily="66" charset="-120"/>
                <a:cs typeface="華康中黑體" panose="020B0509000000000000" pitchFamily="49" charset="-120"/>
              </a:rPr>
              <a:t>.</a:t>
            </a:r>
          </a:p>
          <a:p>
            <a:pPr eaLnBrk="1" hangingPunct="1">
              <a:spcBef>
                <a:spcPct val="0"/>
              </a:spcBef>
              <a:spcAft>
                <a:spcPts val="1800"/>
              </a:spcAft>
              <a:buNone/>
            </a:pPr>
            <a:r>
              <a:rPr lang="zh-TW" altLang="en-US" sz="4000" dirty="0">
                <a:solidFill>
                  <a:srgbClr val="00FF00"/>
                </a:solidFill>
                <a:ea typeface="華康儷中黑" panose="020B0509000000000000" pitchFamily="49" charset="-120"/>
                <a:cs typeface="華康中黑體" panose="020B0509000000000000" pitchFamily="49" charset="-120"/>
              </a:rPr>
              <a:t>磨難</a:t>
            </a:r>
            <a:r>
              <a:rPr lang="en-US" altLang="zh-TW" sz="4000" dirty="0">
                <a:solidFill>
                  <a:srgbClr val="00FF00"/>
                </a:solidFill>
                <a:ea typeface="華康儷中黑" panose="020B0509000000000000" pitchFamily="49" charset="-120"/>
                <a:cs typeface="華康中黑體" panose="020B0509000000000000" pitchFamily="49" charset="-120"/>
              </a:rPr>
              <a:t>,</a:t>
            </a:r>
            <a:r>
              <a:rPr lang="zh-TW" altLang="en-US" sz="4000" dirty="0">
                <a:solidFill>
                  <a:srgbClr val="00FF00"/>
                </a:solidFill>
                <a:ea typeface="華康儷中黑" panose="020B0509000000000000" pitchFamily="49" charset="-120"/>
                <a:cs typeface="華康中黑體" panose="020B0509000000000000" pitchFamily="49" charset="-120"/>
              </a:rPr>
              <a:t>試探</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天將降大任必先</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苦</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勞</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餓</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空乏</a:t>
            </a:r>
            <a:r>
              <a:rPr lang="en-US" altLang="zh-TW" dirty="0">
                <a:solidFill>
                  <a:schemeClr val="bg1"/>
                </a:solidFill>
                <a:ea typeface="華康儷中黑" panose="020B0509000000000000" pitchFamily="49" charset="-120"/>
                <a:cs typeface="華康中黑體" panose="020B0509000000000000" pitchFamily="49" charset="-120"/>
              </a:rPr>
              <a:t>(</a:t>
            </a:r>
            <a:r>
              <a:rPr lang="zh-TW" altLang="en-US" dirty="0">
                <a:solidFill>
                  <a:schemeClr val="bg1"/>
                </a:solidFill>
                <a:ea typeface="華康儷中黑" panose="020B0509000000000000" pitchFamily="49" charset="-120"/>
                <a:cs typeface="華康中黑體" panose="020B0509000000000000" pitchFamily="49" charset="-120"/>
              </a:rPr>
              <a:t>貧困</a:t>
            </a:r>
            <a:r>
              <a:rPr lang="en-US" altLang="zh-TW" dirty="0">
                <a:solidFill>
                  <a:schemeClr val="bg1"/>
                </a:solidFill>
                <a:ea typeface="華康儷中黑" panose="020B0509000000000000" pitchFamily="49" charset="-120"/>
                <a:cs typeface="華康中黑體" panose="020B0509000000000000" pitchFamily="49" charset="-120"/>
              </a:rPr>
              <a:t>)</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拂亂</a:t>
            </a:r>
            <a:r>
              <a:rPr lang="en-US" altLang="zh-TW" dirty="0">
                <a:solidFill>
                  <a:schemeClr val="bg1"/>
                </a:solidFill>
                <a:ea typeface="華康儷中黑" panose="020B0509000000000000" pitchFamily="49" charset="-120"/>
                <a:cs typeface="華康中黑體" panose="020B0509000000000000" pitchFamily="49" charset="-120"/>
              </a:rPr>
              <a:t>(</a:t>
            </a:r>
            <a:r>
              <a:rPr lang="zh-TW" altLang="en-US" dirty="0">
                <a:solidFill>
                  <a:schemeClr val="bg1"/>
                </a:solidFill>
                <a:ea typeface="華康儷中黑" panose="020B0509000000000000" pitchFamily="49" charset="-120"/>
                <a:cs typeface="華康中黑體" panose="020B0509000000000000" pitchFamily="49" charset="-120"/>
              </a:rPr>
              <a:t>事與願違</a:t>
            </a:r>
            <a:r>
              <a:rPr lang="en-US" altLang="zh-TW" dirty="0">
                <a:solidFill>
                  <a:schemeClr val="bg1"/>
                </a:solidFill>
                <a:ea typeface="華康儷中黑" panose="020B0509000000000000" pitchFamily="49" charset="-120"/>
                <a:cs typeface="華康中黑體" panose="020B0509000000000000" pitchFamily="49" charset="-120"/>
              </a:rPr>
              <a:t>)</a:t>
            </a:r>
            <a:r>
              <a:rPr lang="en-US" altLang="zh-TW"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a:t>
            </a:r>
            <a:r>
              <a:rPr lang="zh-TW" altLang="en-US" sz="4000" dirty="0">
                <a:solidFill>
                  <a:srgbClr val="FF0000"/>
                </a:solidFill>
                <a:highlight>
                  <a:srgbClr val="FFFF00"/>
                </a:highlight>
                <a:ea typeface="華康儷中黑" panose="020B0509000000000000" pitchFamily="49" charset="-120"/>
                <a:cs typeface="華康中黑體" panose="020B0509000000000000" pitchFamily="49" charset="-120"/>
                <a:sym typeface="Wingdings" panose="05000000000000000000" pitchFamily="2" charset="2"/>
              </a:rPr>
              <a:t>增益</a:t>
            </a:r>
            <a:r>
              <a:rPr lang="zh-TW" altLang="en-US" sz="2800" dirty="0">
                <a:solidFill>
                  <a:srgbClr val="FF0000"/>
                </a:solidFill>
                <a:highlight>
                  <a:srgbClr val="FFFF00"/>
                </a:highlight>
                <a:ea typeface="華康儷中黑" panose="020B0509000000000000" pitchFamily="49" charset="-120"/>
                <a:cs typeface="華康中黑體" panose="020B0509000000000000" pitchFamily="49" charset="-120"/>
                <a:sym typeface="Wingdings" panose="05000000000000000000" pitchFamily="2" charset="2"/>
              </a:rPr>
              <a:t>其所不能</a:t>
            </a:r>
            <a:endParaRPr lang="en-US" altLang="zh-TW" sz="2800" dirty="0">
              <a:solidFill>
                <a:srgbClr val="FF0000"/>
              </a:solidFill>
              <a:highlight>
                <a:srgbClr val="FFFF00"/>
              </a:highlight>
              <a:ea typeface="華康儷中黑" panose="020B0509000000000000" pitchFamily="49" charset="-120"/>
              <a:cs typeface="華康中黑體" panose="020B0509000000000000" pitchFamily="49" charset="-120"/>
            </a:endParaRPr>
          </a:p>
          <a:p>
            <a:pPr eaLnBrk="1" hangingPunct="1">
              <a:spcBef>
                <a:spcPct val="0"/>
              </a:spcBef>
              <a:spcAft>
                <a:spcPts val="1800"/>
              </a:spcAft>
              <a:buNone/>
            </a:pPr>
            <a:r>
              <a:rPr lang="zh-TW" altLang="en-US" sz="4000" dirty="0">
                <a:solidFill>
                  <a:srgbClr val="00FF00"/>
                </a:solidFill>
                <a:ea typeface="華康儷中黑" panose="020B0509000000000000" pitchFamily="49" charset="-120"/>
                <a:cs typeface="華康中黑體" panose="020B0509000000000000" pitchFamily="49" charset="-120"/>
              </a:rPr>
              <a:t>天主的話</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spc="600" dirty="0">
                <a:solidFill>
                  <a:schemeClr val="bg1"/>
                </a:solidFill>
                <a:ea typeface="華康儷中黑" panose="020B0509000000000000" pitchFamily="49" charset="-120"/>
                <a:cs typeface="華康中黑體" panose="020B0509000000000000" pitchFamily="49" charset="-120"/>
              </a:rPr>
              <a:t>生命之言</a:t>
            </a:r>
            <a:r>
              <a:rPr lang="en-US" altLang="zh-TW" sz="4000" spc="600" dirty="0">
                <a:solidFill>
                  <a:schemeClr val="bg1"/>
                </a:solidFill>
                <a:ea typeface="華康儷中黑" panose="020B0509000000000000" pitchFamily="49" charset="-120"/>
                <a:cs typeface="華康中黑體" panose="020B0509000000000000" pitchFamily="49" charset="-120"/>
              </a:rPr>
              <a:t>,</a:t>
            </a:r>
            <a:r>
              <a:rPr lang="zh-TW" altLang="en-US" sz="4000" spc="600" dirty="0">
                <a:solidFill>
                  <a:schemeClr val="bg1"/>
                </a:solidFill>
                <a:ea typeface="華康儷中黑" panose="020B0509000000000000" pitchFamily="49" charset="-120"/>
                <a:cs typeface="華康中黑體" panose="020B0509000000000000" pitchFamily="49" charset="-120"/>
              </a:rPr>
              <a:t>神律</a:t>
            </a:r>
            <a:r>
              <a:rPr lang="en-US" altLang="zh-TW" sz="4000" spc="600" dirty="0">
                <a:solidFill>
                  <a:schemeClr val="bg1"/>
                </a:solidFill>
                <a:ea typeface="華康儷中黑" panose="020B0509000000000000" pitchFamily="49" charset="-120"/>
                <a:cs typeface="華康中黑體" panose="020B0509000000000000" pitchFamily="49" charset="-120"/>
              </a:rPr>
              <a:t>,</a:t>
            </a:r>
            <a:r>
              <a:rPr lang="zh-TW" altLang="en-US" sz="4000" spc="600" dirty="0">
                <a:solidFill>
                  <a:schemeClr val="bg1"/>
                </a:solidFill>
                <a:ea typeface="華康儷中黑" panose="020B0509000000000000" pitchFamily="49" charset="-120"/>
                <a:cs typeface="華康中黑體" panose="020B0509000000000000" pitchFamily="49" charset="-120"/>
              </a:rPr>
              <a:t>自然律</a:t>
            </a:r>
            <a:r>
              <a:rPr lang="en-US" altLang="zh-TW" sz="4000" dirty="0">
                <a:solidFill>
                  <a:schemeClr val="bg1"/>
                </a:solidFill>
                <a:ea typeface="華康儷中黑" panose="020B0509000000000000" pitchFamily="49" charset="-120"/>
                <a:cs typeface="華康中黑體" panose="020B0509000000000000" pitchFamily="49" charset="-120"/>
              </a:rPr>
              <a:t>,</a:t>
            </a:r>
            <a:br>
              <a:rPr lang="en-US" altLang="zh-TW" sz="4000" dirty="0">
                <a:solidFill>
                  <a:schemeClr val="bg1"/>
                </a:solidFill>
                <a:ea typeface="華康儷中黑" panose="020B0509000000000000" pitchFamily="49" charset="-120"/>
                <a:cs typeface="華康中黑體" panose="020B0509000000000000" pitchFamily="49" charset="-120"/>
              </a:rPr>
            </a:br>
            <a:r>
              <a:rPr lang="en-US" altLang="zh-TW" sz="4000"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a:t>
            </a:r>
            <a:r>
              <a:rPr lang="zh-TW" altLang="en-US" sz="4000" dirty="0">
                <a:solidFill>
                  <a:srgbClr val="FFFF00"/>
                </a:solidFill>
                <a:highlight>
                  <a:srgbClr val="FF0000"/>
                </a:highlight>
                <a:ea typeface="華康儷中黑" panose="020B0509000000000000" pitchFamily="49" charset="-120"/>
                <a:cs typeface="華康中黑體" panose="020B0509000000000000" pitchFamily="49" charset="-120"/>
              </a:rPr>
              <a:t>對我們自己有益</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天行有常</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應之以治</a:t>
            </a:r>
            <a:br>
              <a:rPr lang="en-US" altLang="zh-TW" sz="4000" dirty="0">
                <a:solidFill>
                  <a:schemeClr val="bg1"/>
                </a:solidFill>
                <a:ea typeface="華康儷中黑" panose="020B0509000000000000" pitchFamily="49" charset="-120"/>
                <a:cs typeface="華康中黑體" panose="020B0509000000000000" pitchFamily="49" charset="-120"/>
              </a:rPr>
            </a:br>
            <a:r>
              <a:rPr lang="en-US" altLang="zh-TW" sz="4000" dirty="0">
                <a:solidFill>
                  <a:schemeClr val="bg1"/>
                </a:solidFill>
                <a:ea typeface="華康儷中黑" panose="020B0509000000000000" pitchFamily="49" charset="-120"/>
                <a:cs typeface="華康中黑體" panose="020B0509000000000000" pitchFamily="49" charset="-120"/>
              </a:rPr>
              <a:t>   </a:t>
            </a:r>
            <a:r>
              <a:rPr lang="zh-TW" altLang="en-US" sz="4000" dirty="0">
                <a:solidFill>
                  <a:schemeClr val="bg1"/>
                </a:solidFill>
                <a:ea typeface="華康儷中黑" panose="020B0509000000000000" pitchFamily="49" charset="-120"/>
                <a:cs typeface="華康中黑體" panose="020B0509000000000000" pitchFamily="49" charset="-120"/>
              </a:rPr>
              <a:t>則吉</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應之以亂則凶</a:t>
            </a:r>
            <a:endParaRPr lang="en-US" altLang="zh-TW" sz="4000" dirty="0">
              <a:solidFill>
                <a:schemeClr val="bg1"/>
              </a:solidFill>
              <a:ea typeface="華康儷中黑" panose="020B0509000000000000" pitchFamily="49" charset="-120"/>
              <a:cs typeface="華康中黑體" panose="020B0509000000000000" pitchFamily="49" charset="-120"/>
            </a:endParaRPr>
          </a:p>
        </p:txBody>
      </p:sp>
    </p:spTree>
    <p:extLst>
      <p:ext uri="{BB962C8B-B14F-4D97-AF65-F5344CB8AC3E}">
        <p14:creationId xmlns:p14="http://schemas.microsoft.com/office/powerpoint/2010/main" val="104712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22063"/>
            <a:ext cx="9144000" cy="6691313"/>
          </a:xfrm>
        </p:spPr>
        <p:txBody>
          <a:bodyPr/>
          <a:lstStyle/>
          <a:p>
            <a:pPr eaLnBrk="1" hangingPunct="1">
              <a:spcBef>
                <a:spcPct val="0"/>
              </a:spcBef>
              <a:spcAft>
                <a:spcPts val="2400"/>
              </a:spcAft>
              <a:buNone/>
            </a:pPr>
            <a:r>
              <a:rPr lang="zh-TW" altLang="en-US" sz="4000" dirty="0">
                <a:solidFill>
                  <a:schemeClr val="bg1"/>
                </a:solidFill>
                <a:ea typeface="華康正顏楷體W7(P)" panose="03000700000000000000" pitchFamily="66" charset="-120"/>
                <a:cs typeface="華康中黑體" panose="020B0509000000000000" pitchFamily="49" charset="-120"/>
              </a:rPr>
              <a:t>因為餅只是一個</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我們雖多</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只是</a:t>
            </a:r>
            <a:r>
              <a:rPr lang="zh-TW" altLang="en-US" sz="4000" dirty="0">
                <a:solidFill>
                  <a:srgbClr val="FFFF00"/>
                </a:solidFill>
                <a:ea typeface="華康正顏楷體W7(P)" panose="03000700000000000000" pitchFamily="66" charset="-120"/>
                <a:cs typeface="華康中黑體" panose="020B0509000000000000" pitchFamily="49" charset="-120"/>
              </a:rPr>
              <a:t>一個身體</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因為我們眾人</a:t>
            </a:r>
            <a:r>
              <a:rPr lang="en-US" altLang="zh-TW" sz="4000" dirty="0">
                <a:solidFill>
                  <a:schemeClr val="bg1"/>
                </a:solidFill>
                <a:ea typeface="華康正顏楷體W7(P)" panose="03000700000000000000" pitchFamily="66" charset="-120"/>
                <a:cs typeface="華康中黑體" panose="020B0509000000000000" pitchFamily="49" charset="-120"/>
              </a:rPr>
              <a:t>,</a:t>
            </a:r>
            <a:r>
              <a:rPr lang="zh-TW" altLang="en-US" sz="4000" dirty="0">
                <a:solidFill>
                  <a:schemeClr val="bg1"/>
                </a:solidFill>
                <a:ea typeface="華康正顏楷體W7(P)" panose="03000700000000000000" pitchFamily="66" charset="-120"/>
                <a:cs typeface="華康中黑體" panose="020B0509000000000000" pitchFamily="49" charset="-120"/>
              </a:rPr>
              <a:t>都共享這</a:t>
            </a:r>
            <a:r>
              <a:rPr lang="zh-TW" altLang="en-US" sz="4000" dirty="0">
                <a:solidFill>
                  <a:srgbClr val="FFFF00"/>
                </a:solidFill>
                <a:ea typeface="華康正顏楷體W7(P)" panose="03000700000000000000" pitchFamily="66" charset="-120"/>
                <a:cs typeface="華康中黑體" panose="020B0509000000000000" pitchFamily="49" charset="-120"/>
              </a:rPr>
              <a:t>一個餅</a:t>
            </a:r>
            <a:r>
              <a:rPr lang="en-US" altLang="zh-TW" sz="4000" dirty="0">
                <a:solidFill>
                  <a:schemeClr val="bg1"/>
                </a:solidFill>
                <a:ea typeface="華康正顏楷體W7(P)" panose="03000700000000000000" pitchFamily="66" charset="-120"/>
                <a:cs typeface="華康中黑體" panose="020B0509000000000000" pitchFamily="49" charset="-120"/>
              </a:rPr>
              <a:t>.</a:t>
            </a:r>
          </a:p>
          <a:p>
            <a:pPr eaLnBrk="1" hangingPunct="1">
              <a:spcBef>
                <a:spcPct val="0"/>
              </a:spcBef>
              <a:spcAft>
                <a:spcPts val="2400"/>
              </a:spcAft>
              <a:buNone/>
            </a:pPr>
            <a:r>
              <a:rPr lang="zh-TW" altLang="en-US" sz="4400" dirty="0">
                <a:solidFill>
                  <a:srgbClr val="FFFF00"/>
                </a:solidFill>
                <a:highlight>
                  <a:srgbClr val="FF0000"/>
                </a:highlight>
                <a:ea typeface="華康儷中黑" panose="020B0509000000000000" pitchFamily="49" charset="-120"/>
                <a:cs typeface="華康中黑體" panose="020B0509000000000000" pitchFamily="49" charset="-120"/>
              </a:rPr>
              <a:t>一</a:t>
            </a:r>
            <a:r>
              <a:rPr lang="zh-TW" altLang="en-US" sz="4000" dirty="0">
                <a:solidFill>
                  <a:schemeClr val="bg1"/>
                </a:solidFill>
                <a:ea typeface="華康儷中黑" panose="020B0509000000000000" pitchFamily="49" charset="-120"/>
                <a:cs typeface="華康中黑體" panose="020B0509000000000000" pitchFamily="49" charset="-120"/>
              </a:rPr>
              <a:t>：一個餅</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一個身體</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一個地球</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一個未來</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一個命運共同體</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一個榮辱與共</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一榮俱榮一損俱損</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一個基督</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一本聖經</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一個天主</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一個大同</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一個大家庭</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 一個天堂</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一個天家</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一個永恆的生命</a:t>
            </a:r>
            <a:r>
              <a:rPr lang="zh-TW" altLang="en-US" sz="2400" dirty="0">
                <a:solidFill>
                  <a:schemeClr val="bg1"/>
                </a:solidFill>
                <a:ea typeface="華康儷中黑" panose="020B0509000000000000" pitchFamily="49" charset="-120"/>
                <a:cs typeface="華康中黑體" panose="020B0509000000000000" pitchFamily="49" charset="-120"/>
              </a:rPr>
              <a:t>和</a:t>
            </a:r>
            <a:r>
              <a:rPr lang="zh-TW" altLang="en-US" sz="4000" dirty="0">
                <a:solidFill>
                  <a:schemeClr val="bg1"/>
                </a:solidFill>
                <a:ea typeface="華康儷中黑" panose="020B0509000000000000" pitchFamily="49" charset="-120"/>
                <a:cs typeface="華康中黑體" panose="020B0509000000000000" pitchFamily="49" charset="-120"/>
              </a:rPr>
              <a:t>永遠的歸宿</a:t>
            </a:r>
            <a:endParaRPr lang="en-US" altLang="zh-TW" sz="4000" dirty="0">
              <a:solidFill>
                <a:schemeClr val="bg1"/>
              </a:solidFill>
              <a:ea typeface="華康儷中黑" panose="020B0509000000000000" pitchFamily="49" charset="-120"/>
              <a:cs typeface="華康中黑體" panose="020B0509000000000000" pitchFamily="49" charset="-120"/>
            </a:endParaRPr>
          </a:p>
          <a:p>
            <a:pPr eaLnBrk="1" hangingPunct="1">
              <a:spcBef>
                <a:spcPct val="0"/>
              </a:spcBef>
              <a:spcAft>
                <a:spcPts val="2400"/>
              </a:spcAft>
              <a:buNone/>
            </a:pPr>
            <a:r>
              <a:rPr lang="zh-TW" altLang="en-US" sz="4000" dirty="0">
                <a:solidFill>
                  <a:srgbClr val="FFFF00"/>
                </a:solidFill>
                <a:highlight>
                  <a:srgbClr val="FF0000"/>
                </a:highlight>
                <a:ea typeface="華康儷中黑" panose="020B0509000000000000" pitchFamily="49" charset="-120"/>
                <a:cs typeface="華康中黑體" panose="020B0509000000000000" pitchFamily="49" charset="-120"/>
              </a:rPr>
              <a:t>這個一</a:t>
            </a:r>
            <a:r>
              <a:rPr lang="en-US" altLang="zh-TW" sz="4000" dirty="0">
                <a:solidFill>
                  <a:srgbClr val="FFFF00"/>
                </a:solidFill>
                <a:ea typeface="華康儷中黑" panose="020B0509000000000000" pitchFamily="49" charset="-120"/>
                <a:cs typeface="華康中黑體" panose="020B0509000000000000" pitchFamily="49" charset="-120"/>
              </a:rPr>
              <a:t>,</a:t>
            </a:r>
            <a:r>
              <a:rPr lang="zh-TW" altLang="en-US" sz="4000" dirty="0">
                <a:solidFill>
                  <a:srgbClr val="FFFF00"/>
                </a:solidFill>
                <a:ea typeface="華康儷中黑" panose="020B0509000000000000" pitchFamily="49" charset="-120"/>
                <a:cs typeface="華康中黑體" panose="020B0509000000000000" pitchFamily="49" charset="-120"/>
              </a:rPr>
              <a:t>永遠大過</a:t>
            </a:r>
            <a:r>
              <a:rPr lang="zh-TW" altLang="en-US" sz="4000" dirty="0">
                <a:solidFill>
                  <a:srgbClr val="FFFF00"/>
                </a:solidFill>
                <a:highlight>
                  <a:srgbClr val="FF0000"/>
                </a:highlight>
                <a:ea typeface="華康儷中黑" panose="020B0509000000000000" pitchFamily="49" charset="-120"/>
                <a:cs typeface="華康中黑體" panose="020B0509000000000000" pitchFamily="49" charset="-120"/>
              </a:rPr>
              <a:t>個人主義</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今天的</a:t>
            </a:r>
            <a:r>
              <a:rPr lang="zh-TW" altLang="en-US" sz="4000" dirty="0">
                <a:solidFill>
                  <a:srgbClr val="FF0000"/>
                </a:solidFill>
                <a:highlight>
                  <a:srgbClr val="FFFF00"/>
                </a:highlight>
                <a:ea typeface="華康儷中黑" panose="020B0509000000000000" pitchFamily="49" charset="-120"/>
                <a:cs typeface="華康中黑體" panose="020B0509000000000000" pitchFamily="49" charset="-120"/>
              </a:rPr>
              <a:t>個人主義大過天</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柏拉圖稱之為最大的罪</a:t>
            </a:r>
            <a:r>
              <a:rPr lang="en-US" altLang="zh-TW" sz="4000" dirty="0">
                <a:solidFill>
                  <a:schemeClr val="bg1"/>
                </a:solidFill>
                <a:ea typeface="華康儷中黑" panose="020B0509000000000000" pitchFamily="49" charset="-120"/>
                <a:cs typeface="華康中黑體" panose="020B0509000000000000" pitchFamily="49" charset="-120"/>
              </a:rPr>
              <a:t>)</a:t>
            </a:r>
          </a:p>
        </p:txBody>
      </p:sp>
    </p:spTree>
    <p:extLst>
      <p:ext uri="{BB962C8B-B14F-4D97-AF65-F5344CB8AC3E}">
        <p14:creationId xmlns:p14="http://schemas.microsoft.com/office/powerpoint/2010/main" val="144437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 calcmode="lin" valueType="num">
                                      <p:cBhvr additive="base">
                                        <p:cTn id="14" dur="5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277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22063"/>
            <a:ext cx="9144000" cy="6691313"/>
          </a:xfrm>
        </p:spPr>
        <p:txBody>
          <a:bodyPr/>
          <a:lstStyle/>
          <a:p>
            <a:pPr eaLnBrk="1" hangingPunct="1">
              <a:spcBef>
                <a:spcPct val="0"/>
              </a:spcBef>
              <a:spcAft>
                <a:spcPts val="2400"/>
              </a:spcAft>
              <a:buNone/>
            </a:pP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我是生活的食糧</a:t>
            </a:r>
            <a:r>
              <a:rPr lang="en-US" altLang="zh-TW"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誰若吃了這食糧</a:t>
            </a:r>
            <a:r>
              <a:rPr lang="en-US" altLang="zh-TW"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必要生活</a:t>
            </a:r>
            <a:r>
              <a:rPr lang="en-US" altLang="zh-TW"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直到永遠</a:t>
            </a:r>
            <a:r>
              <a:rPr lang="en-US" altLang="zh-TW"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誰</a:t>
            </a:r>
            <a:r>
              <a:rPr lang="zh-TW" altLang="en-US" sz="4000" dirty="0">
                <a:solidFill>
                  <a:srgbClr val="FFFF00"/>
                </a:solidFill>
                <a:latin typeface="華康正顏楷體W7(P)" panose="03000700000000000000" pitchFamily="66" charset="-120"/>
                <a:ea typeface="華康正顏楷體W7(P)" panose="03000700000000000000" pitchFamily="66" charset="-120"/>
                <a:cs typeface="華康中黑體" panose="020B0509000000000000" pitchFamily="49" charset="-120"/>
              </a:rPr>
              <a:t>吃</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我的肉</a:t>
            </a:r>
            <a:r>
              <a:rPr lang="en-US" altLang="zh-TW"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並</a:t>
            </a:r>
            <a:r>
              <a:rPr lang="zh-TW" altLang="en-US" sz="4000" dirty="0">
                <a:solidFill>
                  <a:srgbClr val="FFFF00"/>
                </a:solidFill>
                <a:latin typeface="華康正顏楷體W7(P)" panose="03000700000000000000" pitchFamily="66" charset="-120"/>
                <a:ea typeface="華康正顏楷體W7(P)" panose="03000700000000000000" pitchFamily="66" charset="-120"/>
                <a:cs typeface="華康中黑體" panose="020B0509000000000000" pitchFamily="49" charset="-120"/>
              </a:rPr>
              <a:t>喝</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我的血</a:t>
            </a:r>
            <a:r>
              <a:rPr lang="en-US" altLang="zh-TW"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便</a:t>
            </a:r>
            <a:r>
              <a:rPr lang="zh-TW" altLang="en-US" sz="4000" dirty="0">
                <a:solidFill>
                  <a:srgbClr val="FFFF00"/>
                </a:solidFill>
                <a:latin typeface="華康正顏楷體W7(P)" panose="03000700000000000000" pitchFamily="66" charset="-120"/>
                <a:ea typeface="華康正顏楷體W7(P)" panose="03000700000000000000" pitchFamily="66" charset="-120"/>
                <a:cs typeface="華康中黑體" panose="020B0509000000000000" pitchFamily="49" charset="-120"/>
              </a:rPr>
              <a:t>住在我內</a:t>
            </a:r>
            <a:r>
              <a:rPr lang="en-US" altLang="zh-TW" sz="4000" dirty="0">
                <a:solidFill>
                  <a:srgbClr val="FFFF00"/>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solidFill>
                  <a:srgbClr val="FFFF00"/>
                </a:solidFill>
                <a:latin typeface="華康正顏楷體W7(P)" panose="03000700000000000000" pitchFamily="66" charset="-120"/>
                <a:ea typeface="華康正顏楷體W7(P)" panose="03000700000000000000" pitchFamily="66" charset="-120"/>
                <a:cs typeface="華康中黑體" panose="020B0509000000000000" pitchFamily="49" charset="-120"/>
              </a:rPr>
              <a:t>我也住在他內</a:t>
            </a:r>
            <a:r>
              <a:rPr lang="en-US" altLang="zh-TW" sz="4000" dirty="0">
                <a:solidFill>
                  <a:schemeClr val="bg1"/>
                </a:solidFill>
                <a:latin typeface="華康正顏楷體W7(P)" panose="03000700000000000000" pitchFamily="66" charset="-120"/>
                <a:ea typeface="華康正顏楷體W7(P)" panose="03000700000000000000" pitchFamily="66" charset="-120"/>
                <a:cs typeface="華康中黑體" panose="020B0509000000000000" pitchFamily="49" charset="-120"/>
              </a:rPr>
              <a:t>.</a:t>
            </a:r>
          </a:p>
          <a:p>
            <a:pPr eaLnBrk="1" hangingPunct="1">
              <a:lnSpc>
                <a:spcPts val="5300"/>
              </a:lnSpc>
              <a:spcBef>
                <a:spcPct val="0"/>
              </a:spcBef>
              <a:spcAft>
                <a:spcPts val="2400"/>
              </a:spcAft>
              <a:buNone/>
            </a:pPr>
            <a:r>
              <a:rPr lang="zh-TW" altLang="en-US" sz="4000" dirty="0">
                <a:highlight>
                  <a:srgbClr val="FFFF00"/>
                </a:highlight>
                <a:ea typeface="華康儷中黑" panose="020B0509000000000000" pitchFamily="49" charset="-120"/>
                <a:cs typeface="華康中黑體" panose="020B0509000000000000" pitchFamily="49" charset="-120"/>
              </a:rPr>
              <a:t>以上</a:t>
            </a:r>
            <a:r>
              <a:rPr lang="zh-TW" altLang="en-US" sz="4000" dirty="0">
                <a:solidFill>
                  <a:srgbClr val="FF0000"/>
                </a:solidFill>
                <a:highlight>
                  <a:srgbClr val="FFFF00"/>
                </a:highlight>
                <a:ea typeface="華康儷中黑" panose="020B0509000000000000" pitchFamily="49" charset="-120"/>
                <a:cs typeface="華康中黑體" panose="020B0509000000000000" pitchFamily="49" charset="-120"/>
              </a:rPr>
              <a:t>「一」</a:t>
            </a:r>
            <a:r>
              <a:rPr lang="zh-TW" altLang="en-US" sz="4000" dirty="0">
                <a:highlight>
                  <a:srgbClr val="FFFF00"/>
                </a:highlight>
                <a:ea typeface="華康儷中黑" panose="020B0509000000000000" pitchFamily="49" charset="-120"/>
                <a:cs typeface="華康中黑體" panose="020B0509000000000000" pitchFamily="49" charset="-120"/>
              </a:rPr>
              <a:t>的基礎就是基督</a:t>
            </a:r>
            <a:r>
              <a:rPr lang="zh-TW" altLang="en-US" sz="4000" dirty="0">
                <a:solidFill>
                  <a:schemeClr val="bg1"/>
                </a:solidFill>
                <a:ea typeface="華康儷中黑" panose="020B0509000000000000" pitchFamily="49" charset="-120"/>
                <a:cs typeface="華康中黑體" panose="020B0509000000000000" pitchFamily="49" charset="-120"/>
              </a:rPr>
              <a:t>：</a:t>
            </a:r>
            <a:br>
              <a:rPr lang="en-US" altLang="zh-TW" sz="4000" dirty="0">
                <a:solidFill>
                  <a:schemeClr val="bg1"/>
                </a:solidFill>
                <a:ea typeface="華康儷中黑" panose="020B0509000000000000" pitchFamily="49" charset="-120"/>
                <a:cs typeface="華康中黑體" panose="020B0509000000000000" pitchFamily="49" charset="-120"/>
              </a:rPr>
            </a:br>
            <a:r>
              <a:rPr lang="en-US" altLang="zh-TW" sz="4000" dirty="0">
                <a:solidFill>
                  <a:schemeClr val="bg1"/>
                </a:solidFill>
                <a:ea typeface="華康儷中黑" panose="020B0509000000000000" pitchFamily="49" charset="-120"/>
                <a:cs typeface="華康中黑體" panose="020B0509000000000000" pitchFamily="49" charset="-120"/>
              </a:rPr>
              <a:t>We are what we eat;</a:t>
            </a:r>
            <a:r>
              <a:rPr lang="zh-TW" altLang="en-US" sz="4000" dirty="0">
                <a:solidFill>
                  <a:srgbClr val="FFFF00"/>
                </a:solidFill>
                <a:highlight>
                  <a:srgbClr val="FF0000"/>
                </a:highlight>
                <a:ea typeface="華康儷中黑" panose="020B0509000000000000" pitchFamily="49" charset="-120"/>
                <a:cs typeface="華康中黑體" panose="020B0509000000000000" pitchFamily="49" charset="-120"/>
              </a:rPr>
              <a:t>人如其食</a:t>
            </a:r>
            <a:r>
              <a:rPr lang="en-US" altLang="zh-TW" sz="4000" dirty="0">
                <a:solidFill>
                  <a:schemeClr val="bg1"/>
                </a:solidFill>
                <a:ea typeface="華康儷中黑" panose="020B0509000000000000" pitchFamily="49" charset="-120"/>
                <a:cs typeface="華康中黑體" panose="020B0509000000000000" pitchFamily="49" charset="-120"/>
              </a:rPr>
              <a:t>; </a:t>
            </a:r>
            <a:r>
              <a:rPr lang="zh-TW" altLang="en-US" sz="4000" dirty="0">
                <a:solidFill>
                  <a:schemeClr val="bg1"/>
                </a:solidFill>
                <a:ea typeface="華康儷中黑" panose="020B0509000000000000" pitchFamily="49" charset="-120"/>
                <a:cs typeface="華康中黑體" panose="020B0509000000000000" pitchFamily="49" charset="-120"/>
              </a:rPr>
              <a:t>我們吃什麼就像什麼</a:t>
            </a:r>
            <a:r>
              <a:rPr lang="en-US" altLang="zh-TW" sz="4000" dirty="0">
                <a:solidFill>
                  <a:schemeClr val="bg1"/>
                </a:solidFill>
                <a:ea typeface="華康儷中黑" panose="020B0509000000000000" pitchFamily="49" charset="-120"/>
                <a:cs typeface="華康中黑體" panose="020B0509000000000000" pitchFamily="49" charset="-120"/>
              </a:rPr>
              <a:t>. </a:t>
            </a:r>
            <a:r>
              <a:rPr lang="zh-TW" altLang="en-US" sz="4000" dirty="0">
                <a:solidFill>
                  <a:schemeClr val="bg1"/>
                </a:solidFill>
                <a:ea typeface="華康儷中黑" panose="020B0509000000000000" pitchFamily="49" charset="-120"/>
                <a:cs typeface="華康中黑體" panose="020B0509000000000000" pitchFamily="49" charset="-120"/>
              </a:rPr>
              <a:t>我們吃了基督</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基督因此在我們內</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我們在他內</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他在父內</a:t>
            </a:r>
            <a:r>
              <a:rPr lang="en-US" altLang="zh-TW" sz="4000" dirty="0">
                <a:solidFill>
                  <a:schemeClr val="bg1"/>
                </a:solidFill>
                <a:ea typeface="華康儷中黑" panose="020B0509000000000000" pitchFamily="49" charset="-120"/>
                <a:cs typeface="華康中黑體" panose="020B0509000000000000" pitchFamily="49" charset="-120"/>
              </a:rPr>
              <a:t>; </a:t>
            </a:r>
            <a:r>
              <a:rPr lang="zh-TW" altLang="en-US" sz="4000" dirty="0">
                <a:solidFill>
                  <a:schemeClr val="bg1"/>
                </a:solidFill>
                <a:ea typeface="華康儷中黑" panose="020B0509000000000000" pitchFamily="49" charset="-120"/>
                <a:cs typeface="華康中黑體" panose="020B0509000000000000" pitchFamily="49" charset="-120"/>
              </a:rPr>
              <a:t>我們因此也都和基督一起在父內</a:t>
            </a:r>
            <a:r>
              <a:rPr lang="en-US" altLang="zh-TW" sz="4000" dirty="0">
                <a:solidFill>
                  <a:schemeClr val="bg1"/>
                </a:solidFill>
                <a:ea typeface="華康儷中黑" panose="020B0509000000000000" pitchFamily="49" charset="-120"/>
                <a:cs typeface="華康中黑體" panose="020B0509000000000000" pitchFamily="49" charset="-120"/>
              </a:rPr>
              <a:t>.</a:t>
            </a:r>
            <a:r>
              <a:rPr lang="en-US" altLang="zh-TW" sz="4000"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a:t>
            </a:r>
            <a:r>
              <a:rPr lang="zh-TW" altLang="en-US" sz="4000"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因基督而活</a:t>
            </a:r>
            <a:r>
              <a:rPr lang="en-US" altLang="zh-TW" sz="4000"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a:t>
            </a:r>
            <a:r>
              <a:rPr lang="zh-TW" altLang="en-US" sz="4000"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在基督內生活</a:t>
            </a:r>
            <a:r>
              <a:rPr lang="en-US" altLang="zh-TW" sz="4000"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a:t>
            </a:r>
            <a:r>
              <a:rPr lang="zh-TW" altLang="en-US" sz="4000" dirty="0">
                <a:solidFill>
                  <a:schemeClr val="bg1"/>
                </a:solidFill>
                <a:ea typeface="華康儷中黑" panose="020B0509000000000000" pitchFamily="49" charset="-120"/>
                <a:cs typeface="華康中黑體" panose="020B0509000000000000" pitchFamily="49" charset="-120"/>
                <a:sym typeface="Wingdings" panose="05000000000000000000" pitchFamily="2" charset="2"/>
              </a:rPr>
              <a:t>和基督一起生活</a:t>
            </a:r>
            <a:endParaRPr lang="en-US" altLang="zh-TW" sz="4000" dirty="0">
              <a:solidFill>
                <a:schemeClr val="bg1"/>
              </a:solidFill>
              <a:ea typeface="華康儷中黑" panose="020B0509000000000000" pitchFamily="49" charset="-120"/>
              <a:cs typeface="華康中黑體" panose="020B0509000000000000" pitchFamily="49" charset="-120"/>
            </a:endParaRPr>
          </a:p>
          <a:p>
            <a:pPr eaLnBrk="1" hangingPunct="1">
              <a:spcBef>
                <a:spcPct val="0"/>
              </a:spcBef>
              <a:spcAft>
                <a:spcPts val="2400"/>
              </a:spcAft>
              <a:buNone/>
            </a:pPr>
            <a:endParaRPr lang="en-US" altLang="zh-TW" sz="4000" dirty="0">
              <a:solidFill>
                <a:schemeClr val="bg1"/>
              </a:solidFill>
              <a:ea typeface="華康儷中黑" panose="020B0509000000000000" pitchFamily="49" charset="-120"/>
            </a:endParaRPr>
          </a:p>
        </p:txBody>
      </p:sp>
    </p:spTree>
    <p:extLst>
      <p:ext uri="{BB962C8B-B14F-4D97-AF65-F5344CB8AC3E}">
        <p14:creationId xmlns:p14="http://schemas.microsoft.com/office/powerpoint/2010/main" val="2172872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295361D-753A-4FF9-B1AF-8AB580A6A6DA}"/>
              </a:ext>
            </a:extLst>
          </p:cNvPr>
          <p:cNvSpPr>
            <a:spLocks noGrp="1"/>
          </p:cNvSpPr>
          <p:nvPr>
            <p:ph type="subTitle" idx="1"/>
          </p:nvPr>
        </p:nvSpPr>
        <p:spPr>
          <a:xfrm>
            <a:off x="0" y="116632"/>
            <a:ext cx="9144000" cy="6552728"/>
          </a:xfrm>
        </p:spPr>
        <p:txBody>
          <a:bodyPr/>
          <a:lstStyle/>
          <a:p>
            <a:pPr marL="252000" indent="-457200">
              <a:spcAft>
                <a:spcPts val="0"/>
              </a:spcAft>
            </a:pPr>
            <a:r>
              <a:rPr lang="zh-TW" altLang="en-US"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天主竟這樣愛了世界</a:t>
            </a:r>
            <a:r>
              <a:rPr lang="en-US" altLang="zh-TW"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甚至賜下了自己的獨生子</a:t>
            </a:r>
            <a:endParaRPr lang="en-US" altLang="zh-TW"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pic>
        <p:nvPicPr>
          <p:cNvPr id="4" name="圖片 3">
            <a:extLst>
              <a:ext uri="{FF2B5EF4-FFF2-40B4-BE49-F238E27FC236}">
                <a16:creationId xmlns:a16="http://schemas.microsoft.com/office/drawing/2014/main" id="{698CACAD-2609-405A-BEB5-FF07D340F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060848"/>
            <a:ext cx="2592288" cy="3034873"/>
          </a:xfrm>
          <a:prstGeom prst="rect">
            <a:avLst/>
          </a:prstGeom>
        </p:spPr>
      </p:pic>
      <p:pic>
        <p:nvPicPr>
          <p:cNvPr id="6" name="圖片 5">
            <a:extLst>
              <a:ext uri="{FF2B5EF4-FFF2-40B4-BE49-F238E27FC236}">
                <a16:creationId xmlns:a16="http://schemas.microsoft.com/office/drawing/2014/main" id="{DD466324-5C1D-4EAE-9D36-AFE255F795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908720"/>
            <a:ext cx="2808312" cy="2891398"/>
          </a:xfrm>
          <a:prstGeom prst="rect">
            <a:avLst/>
          </a:prstGeom>
        </p:spPr>
      </p:pic>
      <p:pic>
        <p:nvPicPr>
          <p:cNvPr id="8" name="圖片 7">
            <a:extLst>
              <a:ext uri="{FF2B5EF4-FFF2-40B4-BE49-F238E27FC236}">
                <a16:creationId xmlns:a16="http://schemas.microsoft.com/office/drawing/2014/main" id="{A56340A9-BFC6-4E4E-8F5F-EF3A172788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9716" y="3933056"/>
            <a:ext cx="2815081" cy="2787319"/>
          </a:xfrm>
          <a:prstGeom prst="rect">
            <a:avLst/>
          </a:prstGeom>
        </p:spPr>
      </p:pic>
      <p:pic>
        <p:nvPicPr>
          <p:cNvPr id="10" name="圖片 9">
            <a:extLst>
              <a:ext uri="{FF2B5EF4-FFF2-40B4-BE49-F238E27FC236}">
                <a16:creationId xmlns:a16="http://schemas.microsoft.com/office/drawing/2014/main" id="{7CD81FA3-BAFE-4132-AB7A-BD28AA56EE9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61375" y="908719"/>
            <a:ext cx="3102493" cy="5811655"/>
          </a:xfrm>
          <a:prstGeom prst="rect">
            <a:avLst/>
          </a:prstGeom>
        </p:spPr>
      </p:pic>
      <p:sp>
        <p:nvSpPr>
          <p:cNvPr id="11" name="文字方塊 10">
            <a:extLst>
              <a:ext uri="{FF2B5EF4-FFF2-40B4-BE49-F238E27FC236}">
                <a16:creationId xmlns:a16="http://schemas.microsoft.com/office/drawing/2014/main" id="{991A8588-337C-4A5B-8A34-81BCA6AE60F6}"/>
              </a:ext>
            </a:extLst>
          </p:cNvPr>
          <p:cNvSpPr txBox="1"/>
          <p:nvPr/>
        </p:nvSpPr>
        <p:spPr>
          <a:xfrm>
            <a:off x="107504" y="2996952"/>
            <a:ext cx="1656184" cy="123110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華康儷中黑" panose="020B0509000000000000" pitchFamily="49" charset="-120"/>
                <a:ea typeface="華康儷中黑" panose="020B0509000000000000" pitchFamily="49" charset="-120"/>
                <a:cs typeface="+mn-cs"/>
              </a:rPr>
              <a:t>邁向目標</a:t>
            </a:r>
            <a:endParaRPr kumimoji="1" lang="en-US" altLang="zh-TW"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華康儷中黑" panose="020B0509000000000000" pitchFamily="49" charset="-120"/>
              <a:ea typeface="華康儷中黑" panose="020B0509000000000000" pitchFamily="49" charset="-120"/>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華康儷中黑" panose="020B0509000000000000" pitchFamily="49" charset="-120"/>
                <a:ea typeface="華康儷中黑" panose="020B0509000000000000" pitchFamily="49" charset="-120"/>
                <a:cs typeface="+mn-cs"/>
              </a:rPr>
              <a:t>上下求索</a:t>
            </a:r>
            <a:endParaRPr kumimoji="1" lang="en-US" altLang="zh-TW"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華康儷中黑" panose="020B0509000000000000" pitchFamily="49" charset="-120"/>
              <a:ea typeface="華康儷中黑" panose="020B0509000000000000" pitchFamily="49" charset="-120"/>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華康儷中黑" panose="020B0509000000000000" pitchFamily="49" charset="-120"/>
                <a:ea typeface="華康儷中黑" panose="020B0509000000000000" pitchFamily="49" charset="-120"/>
                <a:cs typeface="+mn-cs"/>
              </a:rPr>
              <a:t>旅途中的教會</a:t>
            </a:r>
          </a:p>
        </p:txBody>
      </p:sp>
      <p:sp>
        <p:nvSpPr>
          <p:cNvPr id="12" name="文字方塊 11">
            <a:extLst>
              <a:ext uri="{FF2B5EF4-FFF2-40B4-BE49-F238E27FC236}">
                <a16:creationId xmlns:a16="http://schemas.microsoft.com/office/drawing/2014/main" id="{F3325639-2411-405B-B31E-DB346121984D}"/>
              </a:ext>
            </a:extLst>
          </p:cNvPr>
          <p:cNvSpPr txBox="1"/>
          <p:nvPr/>
        </p:nvSpPr>
        <p:spPr>
          <a:xfrm>
            <a:off x="3131840" y="1969676"/>
            <a:ext cx="2376264"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華康儷中黑" panose="020B0509000000000000" pitchFamily="49" charset="-120"/>
                <a:ea typeface="華康儷中黑" panose="020B0509000000000000" pitchFamily="49" charset="-120"/>
                <a:cs typeface="+mn-cs"/>
              </a:rPr>
              <a:t>最優秀的孩子</a:t>
            </a:r>
          </a:p>
        </p:txBody>
      </p:sp>
      <p:sp>
        <p:nvSpPr>
          <p:cNvPr id="13" name="文字方塊 12">
            <a:extLst>
              <a:ext uri="{FF2B5EF4-FFF2-40B4-BE49-F238E27FC236}">
                <a16:creationId xmlns:a16="http://schemas.microsoft.com/office/drawing/2014/main" id="{FF69EC1A-7D95-4BB0-A743-75C2DE36D57C}"/>
              </a:ext>
            </a:extLst>
          </p:cNvPr>
          <p:cNvSpPr txBox="1"/>
          <p:nvPr/>
        </p:nvSpPr>
        <p:spPr>
          <a:xfrm>
            <a:off x="2843808" y="3933056"/>
            <a:ext cx="1152128" cy="120032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華康儷中黑" panose="020B0509000000000000" pitchFamily="49" charset="-120"/>
                <a:ea typeface="華康儷中黑" panose="020B0509000000000000" pitchFamily="49" charset="-120"/>
                <a:cs typeface="+mn-cs"/>
              </a:rPr>
              <a:t>智愚賢不肖的一家人</a:t>
            </a:r>
          </a:p>
        </p:txBody>
      </p:sp>
      <p:sp>
        <p:nvSpPr>
          <p:cNvPr id="14" name="文字方塊 13">
            <a:extLst>
              <a:ext uri="{FF2B5EF4-FFF2-40B4-BE49-F238E27FC236}">
                <a16:creationId xmlns:a16="http://schemas.microsoft.com/office/drawing/2014/main" id="{554FB097-2F21-4E4F-BB04-5A1C55D22619}"/>
              </a:ext>
            </a:extLst>
          </p:cNvPr>
          <p:cNvSpPr txBox="1"/>
          <p:nvPr/>
        </p:nvSpPr>
        <p:spPr>
          <a:xfrm>
            <a:off x="5868144" y="3212976"/>
            <a:ext cx="3095723" cy="677108"/>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38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華康正顏楷體W7(P)" panose="03000700000000000000" pitchFamily="66" charset="-120"/>
                <a:ea typeface="華康正顏楷體W7(P)" panose="03000700000000000000" pitchFamily="66" charset="-120"/>
                <a:cs typeface="+mn-cs"/>
              </a:rPr>
              <a:t>一個都不能少</a:t>
            </a:r>
          </a:p>
        </p:txBody>
      </p:sp>
      <p:sp>
        <p:nvSpPr>
          <p:cNvPr id="2" name="文字方塊 1">
            <a:extLst>
              <a:ext uri="{FF2B5EF4-FFF2-40B4-BE49-F238E27FC236}">
                <a16:creationId xmlns:a16="http://schemas.microsoft.com/office/drawing/2014/main" id="{68B91E2F-8AB1-4C6A-835E-EF2133AF9F79}"/>
              </a:ext>
            </a:extLst>
          </p:cNvPr>
          <p:cNvSpPr txBox="1"/>
          <p:nvPr/>
        </p:nvSpPr>
        <p:spPr>
          <a:xfrm>
            <a:off x="7164288" y="5763889"/>
            <a:ext cx="1728192" cy="830997"/>
          </a:xfrm>
          <a:prstGeom prst="rect">
            <a:avLst/>
          </a:prstGeom>
          <a:solidFill>
            <a:schemeClr val="bg1"/>
          </a:solidFill>
          <a:ln w="19050">
            <a:solidFill>
              <a:srgbClr val="FF0000"/>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0000FF"/>
                </a:solidFill>
                <a:effectLst/>
                <a:uLnTx/>
                <a:uFillTx/>
                <a:latin typeface="華康儷中黑(P)" panose="020B0500000000000000" pitchFamily="34" charset="-120"/>
                <a:ea typeface="華康儷中黑(P)" panose="020B0500000000000000" pitchFamily="34" charset="-120"/>
                <a:cs typeface="+mn-cs"/>
              </a:rPr>
              <a:t>全家為一人</a:t>
            </a:r>
            <a:endParaRPr kumimoji="1" lang="en-US" altLang="zh-TW" sz="2400" b="0" i="0" u="none" strike="noStrike" kern="1200" cap="none" spc="0" normalizeH="0" baseline="0" noProof="0" dirty="0">
              <a:ln>
                <a:noFill/>
              </a:ln>
              <a:solidFill>
                <a:srgbClr val="0000FF"/>
              </a:solidFill>
              <a:effectLst/>
              <a:uLnTx/>
              <a:uFillTx/>
              <a:latin typeface="華康儷中黑(P)" panose="020B0500000000000000" pitchFamily="34" charset="-120"/>
              <a:ea typeface="華康儷中黑(P)" panose="020B0500000000000000" pitchFamily="34" charset="-120"/>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FF0000"/>
                </a:solidFill>
                <a:effectLst/>
                <a:uLnTx/>
                <a:uFillTx/>
                <a:latin typeface="華康儷中黑(P)" panose="020B0500000000000000" pitchFamily="34" charset="-120"/>
                <a:ea typeface="華康儷中黑(P)" panose="020B0500000000000000" pitchFamily="34" charset="-120"/>
                <a:cs typeface="+mn-cs"/>
              </a:rPr>
              <a:t>一人為全家</a:t>
            </a:r>
          </a:p>
        </p:txBody>
      </p:sp>
      <p:sp>
        <p:nvSpPr>
          <p:cNvPr id="7" name="文字方塊 6">
            <a:extLst>
              <a:ext uri="{FF2B5EF4-FFF2-40B4-BE49-F238E27FC236}">
                <a16:creationId xmlns:a16="http://schemas.microsoft.com/office/drawing/2014/main" id="{902B49FB-F063-4479-A1A1-13A76877830E}"/>
              </a:ext>
            </a:extLst>
          </p:cNvPr>
          <p:cNvSpPr txBox="1"/>
          <p:nvPr/>
        </p:nvSpPr>
        <p:spPr>
          <a:xfrm>
            <a:off x="137648" y="5085184"/>
            <a:ext cx="2706160" cy="1508105"/>
          </a:xfrm>
          <a:prstGeom prst="rect">
            <a:avLst/>
          </a:prstGeom>
          <a:noFill/>
          <a:ln w="19050">
            <a:solidFill>
              <a:schemeClr val="bg1"/>
            </a:solidFill>
          </a:ln>
        </p:spPr>
        <p:txBody>
          <a:bodyPr wrap="square" rtlCol="0">
            <a:spAutoFit/>
          </a:bodyPr>
          <a:lstStyle/>
          <a:p>
            <a:pPr algn="ctr"/>
            <a:r>
              <a:rPr lang="zh-TW" altLang="en-US" sz="2300" dirty="0">
                <a:solidFill>
                  <a:srgbClr val="FFFF00"/>
                </a:solidFill>
                <a:latin typeface="華康儷金黑" panose="020B0809000000000000" pitchFamily="49" charset="-120"/>
                <a:ea typeface="華康儷金黑" panose="020B0809000000000000" pitchFamily="49" charset="-120"/>
              </a:rPr>
              <a:t>動物的天性為後代犧牲</a:t>
            </a:r>
            <a:r>
              <a:rPr lang="en-US" altLang="zh-TW" sz="2300" dirty="0">
                <a:solidFill>
                  <a:schemeClr val="bg1"/>
                </a:solidFill>
                <a:latin typeface="華康儷金黑" panose="020B0809000000000000" pitchFamily="49" charset="-120"/>
                <a:ea typeface="華康儷金黑" panose="020B0809000000000000" pitchFamily="49" charset="-120"/>
              </a:rPr>
              <a:t>;</a:t>
            </a:r>
            <a:r>
              <a:rPr lang="zh-TW" altLang="en-US" sz="2300" dirty="0">
                <a:solidFill>
                  <a:schemeClr val="bg1"/>
                </a:solidFill>
                <a:latin typeface="華康儷金黑" panose="020B0809000000000000" pitchFamily="49" charset="-120"/>
                <a:ea typeface="華康儷金黑" panose="020B0809000000000000" pitchFamily="49" charset="-120"/>
              </a:rPr>
              <a:t>群體的利益</a:t>
            </a:r>
            <a:endParaRPr lang="en-US" altLang="zh-TW" sz="2300" dirty="0">
              <a:solidFill>
                <a:schemeClr val="bg1"/>
              </a:solidFill>
              <a:latin typeface="華康儷金黑" panose="020B0809000000000000" pitchFamily="49" charset="-120"/>
              <a:ea typeface="華康儷金黑" panose="020B0809000000000000" pitchFamily="49" charset="-120"/>
            </a:endParaRPr>
          </a:p>
          <a:p>
            <a:pPr algn="ctr"/>
            <a:r>
              <a:rPr lang="zh-TW" altLang="en-US" sz="2300" dirty="0">
                <a:solidFill>
                  <a:schemeClr val="bg1"/>
                </a:solidFill>
                <a:latin typeface="華康儷金黑" panose="020B0809000000000000" pitchFamily="49" charset="-120"/>
                <a:ea typeface="華康儷金黑" panose="020B0809000000000000" pitchFamily="49" charset="-120"/>
              </a:rPr>
              <a:t>才是個人的保障</a:t>
            </a:r>
            <a:endParaRPr lang="en-US" altLang="zh-TW" sz="2300" dirty="0">
              <a:solidFill>
                <a:schemeClr val="bg1"/>
              </a:solidFill>
              <a:latin typeface="華康儷金黑" panose="020B0809000000000000" pitchFamily="49" charset="-120"/>
              <a:ea typeface="華康儷金黑" panose="020B0809000000000000" pitchFamily="49" charset="-120"/>
            </a:endParaRPr>
          </a:p>
          <a:p>
            <a:pPr algn="ctr"/>
            <a:r>
              <a:rPr lang="zh-TW" altLang="en-US" sz="2300" dirty="0">
                <a:solidFill>
                  <a:srgbClr val="00FF00"/>
                </a:solidFill>
                <a:latin typeface="華康儷金黑" panose="020B0809000000000000" pitchFamily="49" charset="-120"/>
                <a:ea typeface="華康儷金黑" panose="020B0809000000000000" pitchFamily="49" charset="-120"/>
              </a:rPr>
              <a:t>犧牲自己</a:t>
            </a:r>
            <a:r>
              <a:rPr lang="en-US" altLang="zh-TW" sz="2300" dirty="0">
                <a:solidFill>
                  <a:schemeClr val="bg1"/>
                </a:solidFill>
                <a:latin typeface="華康儷金黑" panose="020B0809000000000000" pitchFamily="49" charset="-120"/>
                <a:ea typeface="華康儷金黑" panose="020B0809000000000000" pitchFamily="49" charset="-120"/>
              </a:rPr>
              <a:t>=</a:t>
            </a:r>
            <a:r>
              <a:rPr lang="zh-TW" altLang="en-US" sz="2300" dirty="0">
                <a:solidFill>
                  <a:srgbClr val="00FF00"/>
                </a:solidFill>
                <a:latin typeface="華康儷金黑" panose="020B0809000000000000" pitchFamily="49" charset="-120"/>
                <a:ea typeface="華康儷金黑" panose="020B0809000000000000" pitchFamily="49" charset="-120"/>
              </a:rPr>
              <a:t>完成自己</a:t>
            </a:r>
          </a:p>
        </p:txBody>
      </p:sp>
      <p:sp>
        <p:nvSpPr>
          <p:cNvPr id="5" name="文字方塊 4">
            <a:extLst>
              <a:ext uri="{FF2B5EF4-FFF2-40B4-BE49-F238E27FC236}">
                <a16:creationId xmlns:a16="http://schemas.microsoft.com/office/drawing/2014/main" id="{EC1FD4B3-0CB1-466C-80AB-0D8EECAF4023}"/>
              </a:ext>
            </a:extLst>
          </p:cNvPr>
          <p:cNvSpPr txBox="1"/>
          <p:nvPr/>
        </p:nvSpPr>
        <p:spPr>
          <a:xfrm>
            <a:off x="179512" y="788511"/>
            <a:ext cx="2592288" cy="1200329"/>
          </a:xfrm>
          <a:prstGeom prst="rect">
            <a:avLst/>
          </a:prstGeom>
          <a:noFill/>
          <a:ln w="12700">
            <a:solidFill>
              <a:srgbClr val="FF00FF"/>
            </a:solidFill>
          </a:ln>
        </p:spPr>
        <p:txBody>
          <a:bodyPr wrap="square" rtlCol="0">
            <a:spAutoFit/>
          </a:bodyPr>
          <a:lstStyle/>
          <a:p>
            <a:pPr marL="252000" indent="-457200" algn="ctr">
              <a:spcAft>
                <a:spcPts val="0"/>
              </a:spcAft>
            </a:pP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耶穌也為人</a:t>
            </a:r>
            <a:endPar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252000" indent="-457200" algn="ctr">
              <a:spcAft>
                <a:spcPts val="0"/>
              </a:spcAft>
            </a:pP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而自我犧牲</a:t>
            </a:r>
            <a:endPar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Tree>
    <p:extLst>
      <p:ext uri="{BB962C8B-B14F-4D97-AF65-F5344CB8AC3E}">
        <p14:creationId xmlns:p14="http://schemas.microsoft.com/office/powerpoint/2010/main" val="180990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1000"/>
                                        <p:tgtEl>
                                          <p:spTgt spid="13"/>
                                        </p:tgtEl>
                                      </p:cBhvr>
                                    </p:animEffect>
                                    <p:anim calcmode="lin" valueType="num">
                                      <p:cBhvr>
                                        <p:cTn id="37" dur="1000" fill="hold"/>
                                        <p:tgtEl>
                                          <p:spTgt spid="13"/>
                                        </p:tgtEl>
                                        <p:attrNameLst>
                                          <p:attrName>ppt_x</p:attrName>
                                        </p:attrNameLst>
                                      </p:cBhvr>
                                      <p:tavLst>
                                        <p:tav tm="0">
                                          <p:val>
                                            <p:strVal val="#ppt_x"/>
                                          </p:val>
                                        </p:tav>
                                        <p:tav tm="100000">
                                          <p:val>
                                            <p:strVal val="#ppt_x"/>
                                          </p:val>
                                        </p:tav>
                                      </p:tavLst>
                                    </p:anim>
                                    <p:anim calcmode="lin" valueType="num">
                                      <p:cBhvr>
                                        <p:cTn id="3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1000"/>
                                        <p:tgtEl>
                                          <p:spTgt spid="10"/>
                                        </p:tgtEl>
                                      </p:cBhvr>
                                    </p:animEffect>
                                    <p:anim calcmode="lin" valueType="num">
                                      <p:cBhvr>
                                        <p:cTn id="49" dur="1000" fill="hold"/>
                                        <p:tgtEl>
                                          <p:spTgt spid="10"/>
                                        </p:tgtEl>
                                        <p:attrNameLst>
                                          <p:attrName>ppt_x</p:attrName>
                                        </p:attrNameLst>
                                      </p:cBhvr>
                                      <p:tavLst>
                                        <p:tav tm="0">
                                          <p:val>
                                            <p:strVal val="#ppt_x"/>
                                          </p:val>
                                        </p:tav>
                                        <p:tav tm="100000">
                                          <p:val>
                                            <p:strVal val="#ppt_x"/>
                                          </p:val>
                                        </p:tav>
                                      </p:tavLst>
                                    </p:anim>
                                    <p:anim calcmode="lin" valueType="num">
                                      <p:cBhvr>
                                        <p:cTn id="5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fade">
                                      <p:cBhvr>
                                        <p:cTn id="55" dur="1000"/>
                                        <p:tgtEl>
                                          <p:spTgt spid="2"/>
                                        </p:tgtEl>
                                      </p:cBhvr>
                                    </p:animEffect>
                                    <p:anim calcmode="lin" valueType="num">
                                      <p:cBhvr>
                                        <p:cTn id="56" dur="1000" fill="hold"/>
                                        <p:tgtEl>
                                          <p:spTgt spid="2"/>
                                        </p:tgtEl>
                                        <p:attrNameLst>
                                          <p:attrName>ppt_x</p:attrName>
                                        </p:attrNameLst>
                                      </p:cBhvr>
                                      <p:tavLst>
                                        <p:tav tm="0">
                                          <p:val>
                                            <p:strVal val="#ppt_x"/>
                                          </p:val>
                                        </p:tav>
                                        <p:tav tm="100000">
                                          <p:val>
                                            <p:strVal val="#ppt_x"/>
                                          </p:val>
                                        </p:tav>
                                      </p:tavLst>
                                    </p:anim>
                                    <p:anim calcmode="lin" valueType="num">
                                      <p:cBhvr>
                                        <p:cTn id="5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p:cTn id="62" dur="1000" fill="hold"/>
                                        <p:tgtEl>
                                          <p:spTgt spid="7"/>
                                        </p:tgtEl>
                                        <p:attrNameLst>
                                          <p:attrName>ppt_w</p:attrName>
                                        </p:attrNameLst>
                                      </p:cBhvr>
                                      <p:tavLst>
                                        <p:tav tm="0">
                                          <p:val>
                                            <p:fltVal val="0"/>
                                          </p:val>
                                        </p:tav>
                                        <p:tav tm="100000">
                                          <p:val>
                                            <p:strVal val="#ppt_w"/>
                                          </p:val>
                                        </p:tav>
                                      </p:tavLst>
                                    </p:anim>
                                    <p:anim calcmode="lin" valueType="num">
                                      <p:cBhvr>
                                        <p:cTn id="63" dur="1000" fill="hold"/>
                                        <p:tgtEl>
                                          <p:spTgt spid="7"/>
                                        </p:tgtEl>
                                        <p:attrNameLst>
                                          <p:attrName>ppt_h</p:attrName>
                                        </p:attrNameLst>
                                      </p:cBhvr>
                                      <p:tavLst>
                                        <p:tav tm="0">
                                          <p:val>
                                            <p:fltVal val="0"/>
                                          </p:val>
                                        </p:tav>
                                        <p:tav tm="100000">
                                          <p:val>
                                            <p:strVal val="#ppt_h"/>
                                          </p:val>
                                        </p:tav>
                                      </p:tavLst>
                                    </p:anim>
                                    <p:anim calcmode="lin" valueType="num">
                                      <p:cBhvr>
                                        <p:cTn id="64" dur="1000" fill="hold"/>
                                        <p:tgtEl>
                                          <p:spTgt spid="7"/>
                                        </p:tgtEl>
                                        <p:attrNameLst>
                                          <p:attrName>style.rotation</p:attrName>
                                        </p:attrNameLst>
                                      </p:cBhvr>
                                      <p:tavLst>
                                        <p:tav tm="0">
                                          <p:val>
                                            <p:fltVal val="90"/>
                                          </p:val>
                                        </p:tav>
                                        <p:tav tm="100000">
                                          <p:val>
                                            <p:fltVal val="0"/>
                                          </p:val>
                                        </p:tav>
                                      </p:tavLst>
                                    </p:anim>
                                    <p:animEffect transition="in" filter="fade">
                                      <p:cBhvr>
                                        <p:cTn id="65" dur="1000"/>
                                        <p:tgtEl>
                                          <p:spTgt spid="7"/>
                                        </p:tgtEl>
                                      </p:cBhvr>
                                    </p:animEffect>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5"/>
                                        </p:tgtEl>
                                        <p:attrNameLst>
                                          <p:attrName>style.visibility</p:attrName>
                                        </p:attrNameLst>
                                      </p:cBhvr>
                                      <p:to>
                                        <p:strVal val="visible"/>
                                      </p:to>
                                    </p:set>
                                    <p:animEffect transition="in" filter="fade">
                                      <p:cBhvr>
                                        <p:cTn id="70" dur="1000"/>
                                        <p:tgtEl>
                                          <p:spTgt spid="5"/>
                                        </p:tgtEl>
                                      </p:cBhvr>
                                    </p:animEffect>
                                    <p:anim calcmode="lin" valueType="num">
                                      <p:cBhvr>
                                        <p:cTn id="71" dur="1000" fill="hold"/>
                                        <p:tgtEl>
                                          <p:spTgt spid="5"/>
                                        </p:tgtEl>
                                        <p:attrNameLst>
                                          <p:attrName>ppt_x</p:attrName>
                                        </p:attrNameLst>
                                      </p:cBhvr>
                                      <p:tavLst>
                                        <p:tav tm="0">
                                          <p:val>
                                            <p:strVal val="#ppt_x"/>
                                          </p:val>
                                        </p:tav>
                                        <p:tav tm="100000">
                                          <p:val>
                                            <p:strVal val="#ppt_x"/>
                                          </p:val>
                                        </p:tav>
                                      </p:tavLst>
                                    </p:anim>
                                    <p:anim calcmode="lin" valueType="num">
                                      <p:cBhvr>
                                        <p:cTn id="7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2" grpId="0" animBg="1"/>
      <p:bldP spid="7"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rmAutofit/>
          </a:bodyPr>
          <a:lstStyle/>
          <a:p>
            <a:pPr>
              <a:lnSpc>
                <a:spcPts val="5600"/>
              </a:lnSpc>
              <a:spcBef>
                <a:spcPts val="0"/>
              </a:spcBef>
            </a:pPr>
            <a:r>
              <a:rPr lang="zh-TW" altLang="zh-TW" sz="4400" dirty="0">
                <a:effectLst/>
                <a:ea typeface="華康儷中黑" panose="020B0509000000000000" pitchFamily="49" charset="-120"/>
              </a:rPr>
              <a:t>我是</a:t>
            </a:r>
            <a:r>
              <a:rPr lang="zh-TW" altLang="zh-TW" sz="4400" dirty="0">
                <a:solidFill>
                  <a:srgbClr val="FF0000"/>
                </a:solidFill>
                <a:effectLst/>
                <a:ea typeface="華康儷中黑" panose="020B0509000000000000" pitchFamily="49" charset="-120"/>
              </a:rPr>
              <a:t>生活的食糧</a:t>
            </a:r>
            <a:r>
              <a:rPr lang="en-US" altLang="zh-TW" sz="4400" dirty="0">
                <a:effectLst/>
                <a:ea typeface="華康儷中黑" panose="020B0509000000000000" pitchFamily="49" charset="-120"/>
              </a:rPr>
              <a:t>,</a:t>
            </a:r>
            <a:r>
              <a:rPr lang="zh-TW" altLang="zh-TW" sz="4400" dirty="0">
                <a:effectLst/>
                <a:ea typeface="華康儷中黑" panose="020B0509000000000000" pitchFamily="49" charset="-120"/>
              </a:rPr>
              <a:t>誰若吃了這食糧</a:t>
            </a:r>
            <a:r>
              <a:rPr lang="en-US" altLang="zh-TW" sz="4400" dirty="0">
                <a:effectLst/>
                <a:ea typeface="華康儷中黑" panose="020B0509000000000000" pitchFamily="49" charset="-120"/>
              </a:rPr>
              <a:t>,</a:t>
            </a:r>
            <a:r>
              <a:rPr lang="zh-TW" altLang="zh-TW" sz="4400" dirty="0">
                <a:effectLst/>
                <a:ea typeface="華康儷中黑" panose="020B0509000000000000" pitchFamily="49" charset="-120"/>
              </a:rPr>
              <a:t>必要生活</a:t>
            </a:r>
            <a:r>
              <a:rPr lang="en-US" altLang="zh-TW" sz="4400" dirty="0">
                <a:effectLst/>
                <a:ea typeface="華康儷中黑" panose="020B0509000000000000" pitchFamily="49" charset="-120"/>
              </a:rPr>
              <a:t>,</a:t>
            </a:r>
            <a:r>
              <a:rPr lang="zh-TW" altLang="zh-TW" sz="4400" dirty="0">
                <a:effectLst/>
                <a:ea typeface="華康儷中黑" panose="020B0509000000000000" pitchFamily="49" charset="-120"/>
              </a:rPr>
              <a:t>直到永遠</a:t>
            </a:r>
            <a:r>
              <a:rPr lang="en-US" altLang="zh-TW" sz="4400" dirty="0">
                <a:effectLst/>
                <a:ea typeface="華康儷中黑" panose="020B0509000000000000" pitchFamily="49" charset="-120"/>
              </a:rPr>
              <a:t>.</a:t>
            </a:r>
            <a:r>
              <a:rPr lang="zh-TW" altLang="zh-TW" sz="4400" dirty="0">
                <a:effectLst/>
                <a:ea typeface="華康儷中黑" panose="020B0509000000000000" pitchFamily="49" charset="-120"/>
              </a:rPr>
              <a:t>誰吃我的肉</a:t>
            </a:r>
            <a:r>
              <a:rPr lang="en-US" altLang="zh-TW" sz="4400" dirty="0">
                <a:effectLst/>
                <a:ea typeface="華康儷中黑" panose="020B0509000000000000" pitchFamily="49" charset="-120"/>
              </a:rPr>
              <a:t>,</a:t>
            </a:r>
          </a:p>
          <a:p>
            <a:pPr>
              <a:lnSpc>
                <a:spcPts val="5600"/>
              </a:lnSpc>
              <a:spcBef>
                <a:spcPts val="0"/>
              </a:spcBef>
            </a:pPr>
            <a:r>
              <a:rPr lang="zh-TW" altLang="zh-TW" sz="4400" dirty="0">
                <a:effectLst/>
                <a:ea typeface="華康儷中黑" panose="020B0509000000000000" pitchFamily="49" charset="-120"/>
              </a:rPr>
              <a:t>並喝我的血</a:t>
            </a:r>
            <a:r>
              <a:rPr lang="en-US" altLang="zh-TW" sz="4400" dirty="0">
                <a:effectLst/>
                <a:ea typeface="華康儷中黑" panose="020B0509000000000000" pitchFamily="49" charset="-120"/>
              </a:rPr>
              <a:t>,</a:t>
            </a:r>
          </a:p>
          <a:p>
            <a:pPr>
              <a:lnSpc>
                <a:spcPts val="5600"/>
              </a:lnSpc>
              <a:spcBef>
                <a:spcPts val="0"/>
              </a:spcBef>
            </a:pPr>
            <a:r>
              <a:rPr lang="zh-TW" altLang="zh-TW" sz="4400" dirty="0">
                <a:effectLst/>
                <a:ea typeface="華康儷中黑" panose="020B0509000000000000" pitchFamily="49" charset="-120"/>
              </a:rPr>
              <a:t>便</a:t>
            </a:r>
            <a:r>
              <a:rPr lang="zh-TW" altLang="zh-TW" sz="4400" dirty="0">
                <a:solidFill>
                  <a:srgbClr val="FF0000"/>
                </a:solidFill>
                <a:effectLst/>
                <a:ea typeface="華康儷中黑" panose="020B0509000000000000" pitchFamily="49" charset="-120"/>
              </a:rPr>
              <a:t>住在我內</a:t>
            </a:r>
            <a:r>
              <a:rPr lang="en-US" altLang="zh-TW" sz="4400" dirty="0">
                <a:solidFill>
                  <a:srgbClr val="FF0000"/>
                </a:solidFill>
                <a:effectLst/>
                <a:ea typeface="華康儷中黑" panose="020B0509000000000000" pitchFamily="49" charset="-120"/>
              </a:rPr>
              <a:t>,</a:t>
            </a:r>
            <a:r>
              <a:rPr lang="zh-TW" altLang="zh-TW" sz="4400" dirty="0">
                <a:solidFill>
                  <a:srgbClr val="FF0000"/>
                </a:solidFill>
                <a:effectLst/>
                <a:ea typeface="華康儷中黑" panose="020B0509000000000000" pitchFamily="49" charset="-120"/>
              </a:rPr>
              <a:t>我也住在他內</a:t>
            </a:r>
            <a:r>
              <a:rPr lang="en-US" altLang="zh-TW" sz="4400" dirty="0">
                <a:effectLst/>
                <a:ea typeface="華康儷中黑" panose="020B0509000000000000" pitchFamily="49" charset="-120"/>
              </a:rPr>
              <a:t>.</a:t>
            </a:r>
            <a:endParaRPr lang="zh-TW" altLang="zh-TW" sz="4400" dirty="0">
              <a:effectLst/>
              <a:ea typeface="華康儷中黑" panose="020B0509000000000000" pitchFamily="49" charset="-120"/>
            </a:endParaRPr>
          </a:p>
          <a:p>
            <a:pPr>
              <a:lnSpc>
                <a:spcPts val="5600"/>
              </a:lnSpc>
              <a:spcBef>
                <a:spcPts val="0"/>
              </a:spcBef>
            </a:pPr>
            <a:r>
              <a:rPr lang="en-US" altLang="zh-TW" sz="4400" dirty="0">
                <a:ea typeface="華康儷中黑" panose="020B0509000000000000" pitchFamily="49" charset="-120"/>
              </a:rPr>
              <a:t>I am the living bread; whoever eats this bread will live forever; whoever eats my flesh and drinks my blood </a:t>
            </a:r>
          </a:p>
          <a:p>
            <a:pPr>
              <a:lnSpc>
                <a:spcPts val="5600"/>
              </a:lnSpc>
              <a:spcBef>
                <a:spcPts val="0"/>
              </a:spcBef>
            </a:pPr>
            <a:r>
              <a:rPr lang="en-US" altLang="zh-TW" sz="4400" dirty="0">
                <a:highlight>
                  <a:srgbClr val="FFFF00"/>
                </a:highlight>
                <a:ea typeface="華康儷中黑" panose="020B0509000000000000" pitchFamily="49" charset="-120"/>
              </a:rPr>
              <a:t>remains in me and I in him.</a:t>
            </a:r>
            <a:endParaRPr lang="zh-TW" altLang="en-US" sz="4400" dirty="0">
              <a:highlight>
                <a:srgbClr val="FFFF00"/>
              </a:highlight>
              <a:ea typeface="華康儷中黑" panose="020B0509000000000000" pitchFamily="49" charset="-120"/>
            </a:endParaRPr>
          </a:p>
        </p:txBody>
      </p:sp>
    </p:spTree>
    <p:extLst>
      <p:ext uri="{BB962C8B-B14F-4D97-AF65-F5344CB8AC3E}">
        <p14:creationId xmlns:p14="http://schemas.microsoft.com/office/powerpoint/2010/main" val="187751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Autofit/>
          </a:bodyPr>
          <a:lstStyle/>
          <a:p>
            <a:pPr>
              <a:spcBef>
                <a:spcPts val="0"/>
              </a:spcBef>
            </a:pPr>
            <a:r>
              <a:rPr lang="zh-TW" altLang="en-US" sz="4000" dirty="0">
                <a:highlight>
                  <a:srgbClr val="FFFF00"/>
                </a:highlight>
                <a:ea typeface="華康儷中黑" panose="020B0509000000000000" pitchFamily="49" charset="-120"/>
              </a:rPr>
              <a:t>人如其食</a:t>
            </a:r>
            <a:r>
              <a:rPr lang="en-US" altLang="zh-TW" sz="4000" dirty="0">
                <a:ea typeface="華康儷中黑" panose="020B0509000000000000" pitchFamily="49" charset="-120"/>
              </a:rPr>
              <a:t>(We are what we eat). </a:t>
            </a:r>
          </a:p>
          <a:p>
            <a:pPr>
              <a:spcBef>
                <a:spcPts val="0"/>
              </a:spcBef>
            </a:pPr>
            <a:r>
              <a:rPr lang="zh-TW" altLang="en-US" sz="4000" dirty="0">
                <a:ea typeface="華康儷中黑" panose="020B0509000000000000" pitchFamily="49" charset="-120"/>
              </a:rPr>
              <a:t>我們吃了基督</a:t>
            </a:r>
            <a:r>
              <a:rPr lang="en-US" altLang="zh-TW" sz="4000" dirty="0">
                <a:ea typeface="華康儷中黑" panose="020B0509000000000000" pitchFamily="49" charset="-120"/>
              </a:rPr>
              <a:t>,</a:t>
            </a:r>
            <a:r>
              <a:rPr lang="zh-TW" altLang="en-US" sz="4000" dirty="0">
                <a:ea typeface="華康儷中黑" panose="020B0509000000000000" pitchFamily="49" charset="-120"/>
              </a:rPr>
              <a:t>基督住在我們內</a:t>
            </a:r>
            <a:r>
              <a:rPr lang="en-US" altLang="zh-TW" sz="4000" dirty="0">
                <a:ea typeface="華康儷中黑" panose="020B0509000000000000" pitchFamily="49" charset="-120"/>
              </a:rPr>
              <a:t>,</a:t>
            </a:r>
            <a:r>
              <a:rPr lang="zh-TW" altLang="en-US" sz="4000" dirty="0">
                <a:ea typeface="華康儷中黑" panose="020B0509000000000000" pitchFamily="49" charset="-120"/>
              </a:rPr>
              <a:t>我們也在他內</a:t>
            </a:r>
            <a:r>
              <a:rPr lang="en-US" altLang="zh-TW" sz="4000" dirty="0">
                <a:ea typeface="華康儷中黑" panose="020B0509000000000000" pitchFamily="49" charset="-120"/>
              </a:rPr>
              <a:t>;</a:t>
            </a:r>
            <a:r>
              <a:rPr lang="zh-TW" altLang="en-US" sz="4000" dirty="0">
                <a:ea typeface="華康儷中黑" panose="020B0509000000000000" pitchFamily="49" charset="-120"/>
              </a:rPr>
              <a:t>如果基督也在父內</a:t>
            </a:r>
            <a:r>
              <a:rPr lang="en-US" altLang="zh-TW" sz="4000" dirty="0">
                <a:ea typeface="華康儷中黑" panose="020B0509000000000000" pitchFamily="49" charset="-120"/>
              </a:rPr>
              <a:t>,</a:t>
            </a:r>
            <a:r>
              <a:rPr lang="zh-TW" altLang="en-US" sz="4000" dirty="0">
                <a:ea typeface="華康儷中黑" panose="020B0509000000000000" pitchFamily="49" charset="-120"/>
              </a:rPr>
              <a:t>我們豈不因此也都和基督一起在父內</a:t>
            </a:r>
            <a:r>
              <a:rPr lang="en-US" altLang="zh-TW" sz="4000" dirty="0">
                <a:ea typeface="華康儷中黑" panose="020B0509000000000000" pitchFamily="49" charset="-120"/>
              </a:rPr>
              <a:t>,</a:t>
            </a:r>
          </a:p>
          <a:p>
            <a:pPr>
              <a:spcBef>
                <a:spcPts val="0"/>
              </a:spcBef>
              <a:spcAft>
                <a:spcPts val="1200"/>
              </a:spcAft>
            </a:pPr>
            <a:r>
              <a:rPr lang="zh-TW" altLang="en-US" sz="4000" dirty="0">
                <a:ea typeface="華康儷中黑" panose="020B0509000000000000" pitchFamily="49" charset="-120"/>
              </a:rPr>
              <a:t>在宇宙中構成一個永恆的大生命</a:t>
            </a:r>
            <a:r>
              <a:rPr lang="en-US" altLang="zh-TW" sz="4000" dirty="0">
                <a:ea typeface="華康儷中黑" panose="020B0509000000000000" pitchFamily="49" charset="-120"/>
              </a:rPr>
              <a:t>?</a:t>
            </a:r>
          </a:p>
          <a:p>
            <a:pPr>
              <a:spcBef>
                <a:spcPts val="0"/>
              </a:spcBef>
            </a:pPr>
            <a:r>
              <a:rPr lang="en-US" altLang="zh-TW" sz="4000" dirty="0">
                <a:solidFill>
                  <a:srgbClr val="FF0000"/>
                </a:solidFill>
                <a:highlight>
                  <a:srgbClr val="FFFF00"/>
                </a:highlight>
                <a:ea typeface="華康儷中黑" panose="020B0509000000000000" pitchFamily="49" charset="-120"/>
              </a:rPr>
              <a:t>We are what we eat</a:t>
            </a:r>
            <a:r>
              <a:rPr lang="en-US" altLang="zh-TW" sz="4000" dirty="0">
                <a:ea typeface="華康儷中黑" panose="020B0509000000000000" pitchFamily="49" charset="-120"/>
              </a:rPr>
              <a:t>. When we eat Christ, Christ lives in us, and we also live in him. If Christ is also in the Father, then aren’t we also together with Christ in the Father, </a:t>
            </a:r>
          </a:p>
          <a:p>
            <a:pPr>
              <a:spcBef>
                <a:spcPts val="0"/>
              </a:spcBef>
            </a:pPr>
            <a:r>
              <a:rPr lang="en-US" altLang="zh-TW" sz="4000" dirty="0">
                <a:ea typeface="華康儷中黑" panose="020B0509000000000000" pitchFamily="49" charset="-120"/>
              </a:rPr>
              <a:t>and aren’t we all part of </a:t>
            </a:r>
          </a:p>
          <a:p>
            <a:pPr>
              <a:spcBef>
                <a:spcPts val="0"/>
              </a:spcBef>
            </a:pPr>
            <a:r>
              <a:rPr lang="en-US" altLang="zh-TW" sz="4000" dirty="0">
                <a:ea typeface="華康儷中黑" panose="020B0509000000000000" pitchFamily="49" charset="-120"/>
              </a:rPr>
              <a:t>an eternal, great life in the universe?"</a:t>
            </a:r>
          </a:p>
          <a:p>
            <a:pPr>
              <a:spcBef>
                <a:spcPts val="0"/>
              </a:spcBef>
            </a:pPr>
            <a:endParaRPr lang="zh-TW" altLang="en-US" sz="4000" dirty="0">
              <a:ea typeface="華康儷中黑" panose="020B0509000000000000" pitchFamily="49" charset="-120"/>
            </a:endParaRPr>
          </a:p>
        </p:txBody>
      </p:sp>
    </p:spTree>
    <p:extLst>
      <p:ext uri="{BB962C8B-B14F-4D97-AF65-F5344CB8AC3E}">
        <p14:creationId xmlns:p14="http://schemas.microsoft.com/office/powerpoint/2010/main" val="2594286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rmAutofit/>
          </a:bodyPr>
          <a:lstStyle/>
          <a:p>
            <a:pPr>
              <a:spcBef>
                <a:spcPts val="0"/>
              </a:spcBef>
            </a:pPr>
            <a:r>
              <a:rPr lang="zh-TW" altLang="en-US" sz="3800" dirty="0">
                <a:solidFill>
                  <a:srgbClr val="FF0000"/>
                </a:solidFill>
                <a:highlight>
                  <a:srgbClr val="FFFF00"/>
                </a:highlight>
                <a:ea typeface="華康儷中黑" panose="020B0509000000000000" pitchFamily="49" charset="-120"/>
              </a:rPr>
              <a:t>什麼是永恆</a:t>
            </a:r>
            <a:r>
              <a:rPr lang="en-US" altLang="zh-TW" sz="3800" dirty="0">
                <a:solidFill>
                  <a:srgbClr val="FF0000"/>
                </a:solidFill>
                <a:highlight>
                  <a:srgbClr val="FFFF00"/>
                </a:highlight>
                <a:ea typeface="華康儷中黑" panose="020B0509000000000000" pitchFamily="49" charset="-120"/>
              </a:rPr>
              <a:t>?</a:t>
            </a:r>
            <a:r>
              <a:rPr lang="zh-TW" altLang="en-US" sz="3800" dirty="0">
                <a:ea typeface="華康儷中黑" panose="020B0509000000000000" pitchFamily="49" charset="-120"/>
              </a:rPr>
              <a:t>是不死不滅</a:t>
            </a:r>
            <a:r>
              <a:rPr lang="en-US" altLang="zh-TW" sz="3800" dirty="0">
                <a:ea typeface="華康儷中黑" panose="020B0509000000000000" pitchFamily="49" charset="-120"/>
              </a:rPr>
              <a:t>?</a:t>
            </a:r>
            <a:r>
              <a:rPr lang="zh-TW" altLang="en-US" sz="3800" dirty="0">
                <a:ea typeface="華康儷中黑" panose="020B0509000000000000" pitchFamily="49" charset="-120"/>
              </a:rPr>
              <a:t>是永恆的存在</a:t>
            </a:r>
            <a:r>
              <a:rPr lang="en-US" altLang="zh-TW" sz="3800" dirty="0">
                <a:ea typeface="華康儷中黑" panose="020B0509000000000000" pitchFamily="49" charset="-120"/>
              </a:rPr>
              <a:t>?</a:t>
            </a:r>
            <a:r>
              <a:rPr lang="zh-TW" altLang="en-US" sz="3800" dirty="0">
                <a:ea typeface="華康儷中黑" panose="020B0509000000000000" pitchFamily="49" charset="-120"/>
              </a:rPr>
              <a:t>是在起初</a:t>
            </a:r>
            <a:r>
              <a:rPr lang="en-US" altLang="zh-TW" sz="3800" dirty="0">
                <a:ea typeface="華康儷中黑" panose="020B0509000000000000" pitchFamily="49" charset="-120"/>
              </a:rPr>
              <a:t>,</a:t>
            </a:r>
            <a:r>
              <a:rPr lang="zh-TW" altLang="en-US" sz="3800" dirty="0">
                <a:ea typeface="華康儷中黑" panose="020B0509000000000000" pitchFamily="49" charset="-120"/>
              </a:rPr>
              <a:t>大地還是混沌空虛</a:t>
            </a:r>
            <a:r>
              <a:rPr lang="en-US" altLang="zh-TW" sz="3800" dirty="0">
                <a:ea typeface="華康儷中黑" panose="020B0509000000000000" pitchFamily="49" charset="-120"/>
              </a:rPr>
              <a:t>,</a:t>
            </a:r>
            <a:r>
              <a:rPr lang="zh-TW" altLang="en-US" sz="3800" dirty="0">
                <a:ea typeface="華康儷中黑" panose="020B0509000000000000" pitchFamily="49" charset="-120"/>
              </a:rPr>
              <a:t>深淵上還是一團黑暗</a:t>
            </a:r>
            <a:r>
              <a:rPr lang="en-US" altLang="zh-TW" sz="3800" dirty="0">
                <a:ea typeface="華康儷中黑" panose="020B0509000000000000" pitchFamily="49" charset="-120"/>
              </a:rPr>
              <a:t>,</a:t>
            </a:r>
            <a:r>
              <a:rPr lang="zh-TW" altLang="en-US" sz="3800" dirty="0">
                <a:ea typeface="華康儷中黑" panose="020B0509000000000000" pitchFamily="49" charset="-120"/>
              </a:rPr>
              <a:t>天主的神在水面上運行</a:t>
            </a:r>
            <a:r>
              <a:rPr lang="en-US" altLang="zh-TW" sz="3800" dirty="0">
                <a:ea typeface="華康儷中黑" panose="020B0509000000000000" pitchFamily="49" charset="-120"/>
              </a:rPr>
              <a:t>,</a:t>
            </a:r>
            <a:r>
              <a:rPr lang="zh-TW" altLang="en-US" sz="3800" dirty="0">
                <a:ea typeface="華康儷中黑" panose="020B0509000000000000" pitchFamily="49" charset="-120"/>
              </a:rPr>
              <a:t>天主說</a:t>
            </a:r>
            <a:r>
              <a:rPr lang="en-US" altLang="zh-TW" sz="3800" dirty="0">
                <a:ea typeface="華康儷中黑" panose="020B0509000000000000" pitchFamily="49" charset="-120"/>
              </a:rPr>
              <a:t>:</a:t>
            </a:r>
            <a:r>
              <a:rPr lang="zh-TW" altLang="en-US" sz="3800" dirty="0">
                <a:ea typeface="華康儷中黑" panose="020B0509000000000000" pitchFamily="49" charset="-120"/>
              </a:rPr>
              <a:t>有光</a:t>
            </a:r>
            <a:r>
              <a:rPr lang="en-US" altLang="zh-TW" sz="3800" dirty="0">
                <a:ea typeface="華康儷中黑" panose="020B0509000000000000" pitchFamily="49" charset="-120"/>
              </a:rPr>
              <a:t>,</a:t>
            </a:r>
            <a:r>
              <a:rPr lang="zh-TW" altLang="en-US" sz="3800" dirty="0">
                <a:ea typeface="華康儷中黑" panose="020B0509000000000000" pitchFamily="49" charset="-120"/>
              </a:rPr>
              <a:t>就有了光</a:t>
            </a:r>
            <a:r>
              <a:rPr lang="en-US" altLang="zh-TW" sz="3800" dirty="0">
                <a:ea typeface="華康儷中黑" panose="020B0509000000000000" pitchFamily="49" charset="-120"/>
              </a:rPr>
              <a:t>. </a:t>
            </a:r>
            <a:r>
              <a:rPr lang="zh-TW" altLang="en-US" sz="3800" dirty="0">
                <a:solidFill>
                  <a:srgbClr val="FF0000"/>
                </a:solidFill>
                <a:ea typeface="華康儷中黑" panose="020B0509000000000000" pitchFamily="49" charset="-120"/>
              </a:rPr>
              <a:t>這是永恆的開始</a:t>
            </a:r>
            <a:r>
              <a:rPr lang="en-US" altLang="zh-TW" sz="3800" dirty="0">
                <a:solidFill>
                  <a:srgbClr val="FF0000"/>
                </a:solidFill>
                <a:ea typeface="華康儷中黑" panose="020B0509000000000000" pitchFamily="49" charset="-120"/>
              </a:rPr>
              <a:t>?</a:t>
            </a:r>
          </a:p>
          <a:p>
            <a:pPr>
              <a:lnSpc>
                <a:spcPts val="3900"/>
              </a:lnSpc>
              <a:spcBef>
                <a:spcPts val="0"/>
              </a:spcBef>
            </a:pPr>
            <a:r>
              <a:rPr lang="en-US" altLang="zh-TW" sz="3800" dirty="0">
                <a:ea typeface="華康儷中黑" panose="020B0509000000000000" pitchFamily="49" charset="-120"/>
              </a:rPr>
              <a:t>What is eternity? Is it immortality? Is it an </a:t>
            </a:r>
            <a:r>
              <a:rPr lang="en-US" altLang="zh-TW" sz="3800" dirty="0">
                <a:solidFill>
                  <a:srgbClr val="FF0000"/>
                </a:solidFill>
                <a:ea typeface="華康儷中黑" panose="020B0509000000000000" pitchFamily="49" charset="-120"/>
              </a:rPr>
              <a:t>infinite endless existence</a:t>
            </a:r>
            <a:r>
              <a:rPr lang="en-US" altLang="zh-TW" sz="3800" dirty="0">
                <a:ea typeface="華康儷中黑" panose="020B0509000000000000" pitchFamily="49" charset="-120"/>
              </a:rPr>
              <a:t>? It was when, in the beginning, the earth was formless and empty, darkness was over the surface of the deep, and the Spirit of God was hovering over the waters, and God said, "Let there be light," and there was light. </a:t>
            </a:r>
          </a:p>
          <a:p>
            <a:pPr>
              <a:lnSpc>
                <a:spcPts val="3900"/>
              </a:lnSpc>
              <a:spcBef>
                <a:spcPts val="0"/>
              </a:spcBef>
            </a:pPr>
            <a:r>
              <a:rPr lang="en-US" altLang="zh-TW" sz="3800" dirty="0">
                <a:highlight>
                  <a:srgbClr val="FFFF00"/>
                </a:highlight>
                <a:ea typeface="華康儷中黑" panose="020B0509000000000000" pitchFamily="49" charset="-120"/>
              </a:rPr>
              <a:t>Was that instant the beginning of eternity?</a:t>
            </a:r>
          </a:p>
        </p:txBody>
      </p:sp>
    </p:spTree>
    <p:extLst>
      <p:ext uri="{BB962C8B-B14F-4D97-AF65-F5344CB8AC3E}">
        <p14:creationId xmlns:p14="http://schemas.microsoft.com/office/powerpoint/2010/main" val="4038027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rmAutofit/>
          </a:bodyPr>
          <a:lstStyle/>
          <a:p>
            <a:r>
              <a:rPr lang="zh-TW" altLang="zh-TW" sz="3600" dirty="0">
                <a:effectLst/>
                <a:ea typeface="華康儷中黑" panose="020B0509000000000000" pitchFamily="49" charset="-120"/>
              </a:rPr>
              <a:t>那是「</a:t>
            </a:r>
            <a:r>
              <a:rPr lang="zh-TW" altLang="zh-TW" sz="3600" dirty="0">
                <a:solidFill>
                  <a:srgbClr val="0000FF"/>
                </a:solidFill>
                <a:effectLst/>
                <a:ea typeface="華康儷中黑" panose="020B0509000000000000" pitchFamily="49" charset="-120"/>
              </a:rPr>
              <a:t>混沌初開</a:t>
            </a:r>
            <a:r>
              <a:rPr lang="en-US" altLang="zh-TW" sz="3600" dirty="0">
                <a:solidFill>
                  <a:srgbClr val="0000FF"/>
                </a:solidFill>
                <a:effectLst/>
                <a:ea typeface="華康儷中黑" panose="020B0509000000000000" pitchFamily="49" charset="-120"/>
              </a:rPr>
              <a:t>,</a:t>
            </a:r>
            <a:r>
              <a:rPr lang="zh-TW" altLang="zh-TW" sz="3600" dirty="0">
                <a:solidFill>
                  <a:srgbClr val="0000FF"/>
                </a:solidFill>
                <a:effectLst/>
                <a:ea typeface="華康儷中黑" panose="020B0509000000000000" pitchFamily="49" charset="-120"/>
              </a:rPr>
              <a:t>乾坤始奠</a:t>
            </a:r>
            <a:r>
              <a:rPr lang="zh-TW" altLang="zh-TW" sz="3600" dirty="0">
                <a:effectLst/>
                <a:ea typeface="華康儷中黑" panose="020B0509000000000000" pitchFamily="49" charset="-120"/>
              </a:rPr>
              <a:t>」</a:t>
            </a:r>
            <a:r>
              <a:rPr lang="en-US" altLang="zh-TW" sz="3600" dirty="0">
                <a:effectLst/>
                <a:ea typeface="華康儷中黑" panose="020B0509000000000000" pitchFamily="49" charset="-120"/>
              </a:rPr>
              <a:t>;</a:t>
            </a:r>
            <a:r>
              <a:rPr lang="zh-TW" altLang="zh-TW" sz="3600" dirty="0">
                <a:effectLst/>
                <a:ea typeface="華康儷中黑" panose="020B0509000000000000" pitchFamily="49" charset="-120"/>
              </a:rPr>
              <a:t>那是洪荒宇宙的成形</a:t>
            </a:r>
            <a:r>
              <a:rPr lang="en-US" altLang="zh-TW" sz="3600" dirty="0">
                <a:effectLst/>
                <a:ea typeface="華康儷中黑" panose="020B0509000000000000" pitchFamily="49" charset="-120"/>
              </a:rPr>
              <a:t>, </a:t>
            </a:r>
            <a:r>
              <a:rPr lang="zh-TW" altLang="zh-TW" sz="3600" dirty="0">
                <a:effectLst/>
                <a:ea typeface="華康儷中黑" panose="020B0509000000000000" pitchFamily="49" charset="-120"/>
              </a:rPr>
              <a:t>鴻濛世界的開始</a:t>
            </a:r>
            <a:r>
              <a:rPr lang="en-US" altLang="zh-TW" sz="3600" dirty="0">
                <a:effectLst/>
                <a:ea typeface="華康儷中黑" panose="020B0509000000000000" pitchFamily="49" charset="-120"/>
              </a:rPr>
              <a:t>.</a:t>
            </a:r>
            <a:r>
              <a:rPr lang="zh-TW" altLang="zh-TW" sz="3600" dirty="0">
                <a:effectLst/>
                <a:ea typeface="華康儷中黑" panose="020B0509000000000000" pitchFamily="49" charset="-120"/>
              </a:rPr>
              <a:t>如果宇宙大爆炸確是源於數十億年前那一次</a:t>
            </a:r>
            <a:r>
              <a:rPr lang="en-US" altLang="zh-TW" sz="3600" dirty="0">
                <a:effectLst/>
                <a:ea typeface="華康儷中黑" panose="020B0509000000000000" pitchFamily="49" charset="-120"/>
              </a:rPr>
              <a:t>,</a:t>
            </a:r>
            <a:r>
              <a:rPr lang="zh-TW" altLang="zh-TW" sz="3600" dirty="0">
                <a:effectLst/>
                <a:ea typeface="華康儷中黑" panose="020B0509000000000000" pitchFamily="49" charset="-120"/>
              </a:rPr>
              <a:t>數十</a:t>
            </a:r>
            <a:r>
              <a:rPr lang="zh-TW" altLang="zh-TW" sz="3600" dirty="0">
                <a:effectLst/>
                <a:ea typeface="華康儷中黑" panose="020B0509000000000000" pitchFamily="49" charset="-120"/>
                <a:cs typeface="新細明體" panose="02020500000000000000" pitchFamily="18" charset="-120"/>
              </a:rPr>
              <a:t>億年後又將如何</a:t>
            </a:r>
            <a:r>
              <a:rPr lang="en-US" altLang="zh-TW" sz="3600" dirty="0">
                <a:effectLst/>
                <a:ea typeface="華康儷中黑" panose="020B0509000000000000" pitchFamily="49" charset="-120"/>
                <a:cs typeface="新細明體" panose="02020500000000000000" pitchFamily="18" charset="-120"/>
              </a:rPr>
              <a:t>?</a:t>
            </a:r>
            <a:r>
              <a:rPr lang="zh-TW" altLang="zh-TW" sz="3600" dirty="0">
                <a:solidFill>
                  <a:srgbClr val="FF0000"/>
                </a:solidFill>
                <a:effectLst/>
                <a:ea typeface="華康儷中黑" panose="020B0509000000000000" pitchFamily="49" charset="-120"/>
                <a:cs typeface="新細明體" panose="02020500000000000000" pitchFamily="18" charset="-120"/>
              </a:rPr>
              <a:t>前後數十億年</a:t>
            </a:r>
            <a:r>
              <a:rPr lang="en-US" altLang="zh-TW" sz="3600" dirty="0">
                <a:solidFill>
                  <a:srgbClr val="FF0000"/>
                </a:solidFill>
                <a:effectLst/>
                <a:ea typeface="華康儷中黑" panose="020B0509000000000000" pitchFamily="49" charset="-120"/>
                <a:cs typeface="新細明體" panose="02020500000000000000" pitchFamily="18" charset="-120"/>
              </a:rPr>
              <a:t>,</a:t>
            </a:r>
            <a:r>
              <a:rPr lang="zh-TW" altLang="zh-TW" sz="3600" dirty="0">
                <a:solidFill>
                  <a:srgbClr val="FF0000"/>
                </a:solidFill>
                <a:effectLst/>
                <a:ea typeface="華康儷中黑" panose="020B0509000000000000" pitchFamily="49" charset="-120"/>
                <a:cs typeface="新細明體" panose="02020500000000000000" pitchFamily="18" charset="-120"/>
              </a:rPr>
              <a:t>還不算永恆</a:t>
            </a:r>
            <a:r>
              <a:rPr lang="en-US" altLang="zh-TW" sz="3600" dirty="0">
                <a:solidFill>
                  <a:srgbClr val="FF0000"/>
                </a:solidFill>
                <a:effectLst/>
                <a:ea typeface="華康儷中黑" panose="020B0509000000000000" pitchFamily="49" charset="-120"/>
                <a:cs typeface="新細明體" panose="02020500000000000000" pitchFamily="18" charset="-120"/>
              </a:rPr>
              <a:t>.</a:t>
            </a:r>
            <a:r>
              <a:rPr lang="zh-TW" altLang="zh-TW" sz="3600" dirty="0">
                <a:solidFill>
                  <a:srgbClr val="FF0000"/>
                </a:solidFill>
                <a:effectLst/>
                <a:highlight>
                  <a:srgbClr val="FFFF00"/>
                </a:highlight>
                <a:ea typeface="華康儷中黑" panose="020B0509000000000000" pitchFamily="49" charset="-120"/>
                <a:cs typeface="新細明體" panose="02020500000000000000" pitchFamily="18" charset="-120"/>
              </a:rPr>
              <a:t>那永恆是什麼</a:t>
            </a:r>
            <a:r>
              <a:rPr lang="en-US" altLang="zh-TW" sz="3600" dirty="0">
                <a:solidFill>
                  <a:srgbClr val="FF0000"/>
                </a:solidFill>
                <a:effectLst/>
                <a:highlight>
                  <a:srgbClr val="FFFF00"/>
                </a:highlight>
                <a:ea typeface="華康儷中黑" panose="020B0509000000000000" pitchFamily="49" charset="-120"/>
                <a:cs typeface="新細明體" panose="02020500000000000000" pitchFamily="18" charset="-120"/>
              </a:rPr>
              <a:t>?</a:t>
            </a:r>
            <a:endParaRPr lang="zh-TW" altLang="zh-TW" sz="3600" dirty="0">
              <a:solidFill>
                <a:srgbClr val="FF0000"/>
              </a:solidFill>
              <a:effectLst/>
              <a:highlight>
                <a:srgbClr val="FFFF00"/>
              </a:highlight>
              <a:ea typeface="華康儷中黑" panose="020B0509000000000000" pitchFamily="49" charset="-120"/>
            </a:endParaRPr>
          </a:p>
          <a:p>
            <a:r>
              <a:rPr lang="en-US" altLang="zh-TW" sz="3600" dirty="0">
                <a:effectLst/>
                <a:ea typeface="華康儷中黑" panose="020B0509000000000000" pitchFamily="49" charset="-120"/>
              </a:rPr>
              <a:t>That was the moment when "chaos first started, and the universe began to take shape." It was the beginning of the ancient universe, and the start of a formless world. If the Big Bang was indeed the result of that one explosion billions of years ago, what will happen billions of years in the future? If billions of years, past or future, do not constitute eternity, </a:t>
            </a:r>
            <a:r>
              <a:rPr lang="en-US" altLang="zh-TW" sz="3600" dirty="0">
                <a:solidFill>
                  <a:srgbClr val="FF0000"/>
                </a:solidFill>
                <a:effectLst/>
                <a:ea typeface="華康儷中黑" panose="020B0509000000000000" pitchFamily="49" charset="-120"/>
              </a:rPr>
              <a:t>what then is eternity?</a:t>
            </a:r>
            <a:endParaRPr lang="zh-TW" altLang="en-US" sz="3600" dirty="0">
              <a:solidFill>
                <a:srgbClr val="FF0000"/>
              </a:solidFill>
              <a:ea typeface="華康儷中黑" panose="020B0509000000000000" pitchFamily="49" charset="-120"/>
            </a:endParaRPr>
          </a:p>
        </p:txBody>
      </p:sp>
    </p:spTree>
    <p:extLst>
      <p:ext uri="{BB962C8B-B14F-4D97-AF65-F5344CB8AC3E}">
        <p14:creationId xmlns:p14="http://schemas.microsoft.com/office/powerpoint/2010/main" val="4089451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rmAutofit/>
          </a:bodyPr>
          <a:lstStyle/>
          <a:p>
            <a:pPr>
              <a:spcBef>
                <a:spcPts val="0"/>
              </a:spcBef>
            </a:pPr>
            <a:r>
              <a:rPr lang="zh-TW" altLang="en-US" sz="4400" dirty="0">
                <a:ea typeface="華康儷中黑" panose="020B0509000000000000" pitchFamily="49" charset="-120"/>
              </a:rPr>
              <a:t>這裡不是講科學</a:t>
            </a:r>
            <a:r>
              <a:rPr lang="en-US" altLang="zh-TW" sz="4400" dirty="0">
                <a:ea typeface="華康儷中黑" panose="020B0509000000000000" pitchFamily="49" charset="-120"/>
              </a:rPr>
              <a:t>,</a:t>
            </a:r>
            <a:r>
              <a:rPr lang="zh-TW" altLang="en-US" sz="4400" dirty="0">
                <a:ea typeface="華康儷中黑" panose="020B0509000000000000" pitchFamily="49" charset="-120"/>
              </a:rPr>
              <a:t>更不是講科幻</a:t>
            </a:r>
            <a:r>
              <a:rPr lang="en-US" altLang="zh-TW" sz="4400" dirty="0">
                <a:ea typeface="華康儷中黑" panose="020B0509000000000000" pitchFamily="49" charset="-120"/>
              </a:rPr>
              <a:t>,</a:t>
            </a:r>
            <a:r>
              <a:rPr lang="zh-TW" altLang="en-US" sz="4400" dirty="0">
                <a:ea typeface="華康儷中黑" panose="020B0509000000000000" pitchFamily="49" charset="-120"/>
              </a:rPr>
              <a:t>我只想問</a:t>
            </a:r>
            <a:r>
              <a:rPr lang="en-US" altLang="zh-TW" sz="4400" dirty="0">
                <a:ea typeface="華康儷中黑" panose="020B0509000000000000" pitchFamily="49" charset="-120"/>
              </a:rPr>
              <a:t>:</a:t>
            </a:r>
            <a:r>
              <a:rPr lang="zh-TW" altLang="en-US" sz="4400" dirty="0">
                <a:ea typeface="華康儷中黑" panose="020B0509000000000000" pitchFamily="49" charset="-120"/>
              </a:rPr>
              <a:t>如果真有永恆</a:t>
            </a:r>
            <a:r>
              <a:rPr lang="en-US" altLang="zh-TW" sz="4400" dirty="0">
                <a:ea typeface="華康儷中黑" panose="020B0509000000000000" pitchFamily="49" charset="-120"/>
              </a:rPr>
              <a:t>,</a:t>
            </a:r>
            <a:r>
              <a:rPr lang="zh-TW" altLang="en-US" sz="4400" dirty="0">
                <a:ea typeface="華康儷中黑" panose="020B0509000000000000" pitchFamily="49" charset="-120"/>
              </a:rPr>
              <a:t>我們為什麼要浪費今天</a:t>
            </a:r>
            <a:r>
              <a:rPr lang="en-US" altLang="zh-TW" sz="4400" dirty="0">
                <a:ea typeface="華康儷中黑" panose="020B0509000000000000" pitchFamily="49" charset="-120"/>
              </a:rPr>
              <a:t>?</a:t>
            </a:r>
            <a:r>
              <a:rPr lang="zh-TW" altLang="en-US" sz="4400" dirty="0">
                <a:ea typeface="華康儷中黑" panose="020B0509000000000000" pitchFamily="49" charset="-120"/>
              </a:rPr>
              <a:t>什麼樣的生命才配得上永恆</a:t>
            </a:r>
            <a:r>
              <a:rPr lang="en-US" altLang="zh-TW" sz="4400" dirty="0">
                <a:ea typeface="華康儷中黑" panose="020B0509000000000000" pitchFamily="49" charset="-120"/>
              </a:rPr>
              <a:t>?</a:t>
            </a:r>
          </a:p>
          <a:p>
            <a:pPr>
              <a:spcBef>
                <a:spcPts val="0"/>
              </a:spcBef>
            </a:pPr>
            <a:r>
              <a:rPr lang="en-US" altLang="zh-TW" sz="4400" dirty="0">
                <a:ea typeface="華康儷中黑" panose="020B0509000000000000" pitchFamily="49" charset="-120"/>
              </a:rPr>
              <a:t>We are not discussing science, nor science fiction here. My question is this: </a:t>
            </a:r>
            <a:r>
              <a:rPr lang="en-US" altLang="zh-TW" sz="4400" dirty="0">
                <a:solidFill>
                  <a:srgbClr val="FF0000"/>
                </a:solidFill>
                <a:ea typeface="華康儷中黑" panose="020B0509000000000000" pitchFamily="49" charset="-120"/>
              </a:rPr>
              <a:t>if there is eternity, why are we wasting and not making good use of each ‘today’?</a:t>
            </a:r>
            <a:r>
              <a:rPr lang="en-US" altLang="zh-TW" sz="4400" dirty="0">
                <a:ea typeface="華康儷中黑" panose="020B0509000000000000" pitchFamily="49" charset="-120"/>
              </a:rPr>
              <a:t> What kind of life is deserving of eternity? </a:t>
            </a:r>
          </a:p>
        </p:txBody>
      </p:sp>
    </p:spTree>
    <p:extLst>
      <p:ext uri="{BB962C8B-B14F-4D97-AF65-F5344CB8AC3E}">
        <p14:creationId xmlns:p14="http://schemas.microsoft.com/office/powerpoint/2010/main" val="593810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rmAutofit/>
          </a:bodyPr>
          <a:lstStyle/>
          <a:p>
            <a:pPr>
              <a:spcBef>
                <a:spcPts val="0"/>
              </a:spcBef>
            </a:pPr>
            <a:r>
              <a:rPr lang="zh-TW" altLang="en-US" sz="4400" dirty="0">
                <a:ea typeface="華康儷中黑" panose="020B0509000000000000" pitchFamily="49" charset="-120"/>
              </a:rPr>
              <a:t>富貴到頭皆夢幻</a:t>
            </a:r>
            <a:r>
              <a:rPr lang="en-US" altLang="zh-TW" sz="4400" dirty="0">
                <a:ea typeface="華康儷中黑" panose="020B0509000000000000" pitchFamily="49" charset="-120"/>
              </a:rPr>
              <a:t>,</a:t>
            </a:r>
            <a:r>
              <a:rPr lang="zh-TW" altLang="en-US" sz="4400" dirty="0">
                <a:ea typeface="華康儷中黑" panose="020B0509000000000000" pitchFamily="49" charset="-120"/>
              </a:rPr>
              <a:t>英雄彈指又山丘</a:t>
            </a:r>
            <a:r>
              <a:rPr lang="en-US" altLang="zh-TW" sz="4400" dirty="0">
                <a:ea typeface="華康儷中黑" panose="020B0509000000000000" pitchFamily="49" charset="-120"/>
              </a:rPr>
              <a:t>;</a:t>
            </a:r>
            <a:r>
              <a:rPr lang="zh-TW" altLang="en-US" sz="4400" dirty="0">
                <a:ea typeface="華康儷中黑" panose="020B0509000000000000" pitchFamily="49" charset="-120"/>
              </a:rPr>
              <a:t>一切都如夢如幻</a:t>
            </a:r>
            <a:r>
              <a:rPr lang="en-US" altLang="zh-TW" sz="4400" dirty="0">
                <a:ea typeface="華康儷中黑" panose="020B0509000000000000" pitchFamily="49" charset="-120"/>
              </a:rPr>
              <a:t>,</a:t>
            </a:r>
            <a:r>
              <a:rPr lang="zh-TW" altLang="en-US" sz="4400" dirty="0">
                <a:ea typeface="華康儷中黑" panose="020B0509000000000000" pitchFamily="49" charset="-120"/>
              </a:rPr>
              <a:t>如泡如影</a:t>
            </a:r>
            <a:r>
              <a:rPr lang="en-US" altLang="zh-TW" sz="4400" dirty="0">
                <a:ea typeface="華康儷中黑" panose="020B0509000000000000" pitchFamily="49" charset="-120"/>
              </a:rPr>
              <a:t>,</a:t>
            </a:r>
            <a:r>
              <a:rPr lang="zh-TW" altLang="en-US" sz="4400" dirty="0">
                <a:ea typeface="華康儷中黑" panose="020B0509000000000000" pitchFamily="49" charset="-120"/>
              </a:rPr>
              <a:t>虛而又虛</a:t>
            </a:r>
            <a:r>
              <a:rPr lang="en-US" altLang="zh-TW" sz="4400" dirty="0">
                <a:ea typeface="華康儷中黑" panose="020B0509000000000000" pitchFamily="49" charset="-120"/>
              </a:rPr>
              <a:t>,</a:t>
            </a:r>
            <a:r>
              <a:rPr lang="zh-TW" altLang="en-US" sz="4400" dirty="0">
                <a:ea typeface="華康儷中黑" panose="020B0509000000000000" pitchFamily="49" charset="-120"/>
              </a:rPr>
              <a:t>萬事皆虛</a:t>
            </a:r>
            <a:r>
              <a:rPr lang="en-US" altLang="zh-TW" sz="4400" dirty="0">
                <a:ea typeface="華康儷中黑" panose="020B0509000000000000" pitchFamily="49" charset="-120"/>
              </a:rPr>
              <a:t>.</a:t>
            </a:r>
            <a:r>
              <a:rPr lang="zh-TW" altLang="en-US" sz="4400" dirty="0">
                <a:ea typeface="華康儷中黑" panose="020B0509000000000000" pitchFamily="49" charset="-120"/>
              </a:rPr>
              <a:t>營營役役</a:t>
            </a:r>
            <a:r>
              <a:rPr lang="en-US" altLang="zh-TW" sz="4400" dirty="0">
                <a:ea typeface="華康儷中黑" panose="020B0509000000000000" pitchFamily="49" charset="-120"/>
              </a:rPr>
              <a:t>,</a:t>
            </a:r>
            <a:r>
              <a:rPr lang="zh-TW" altLang="en-US" sz="4400" dirty="0">
                <a:ea typeface="華康儷中黑" panose="020B0509000000000000" pitchFamily="49" charset="-120"/>
              </a:rPr>
              <a:t>能保得住什麼</a:t>
            </a:r>
            <a:r>
              <a:rPr lang="en-US" altLang="zh-TW" sz="4400" dirty="0">
                <a:ea typeface="華康儷中黑" panose="020B0509000000000000" pitchFamily="49" charset="-120"/>
              </a:rPr>
              <a:t>?</a:t>
            </a:r>
          </a:p>
          <a:p>
            <a:pPr>
              <a:spcBef>
                <a:spcPts val="0"/>
              </a:spcBef>
            </a:pPr>
            <a:r>
              <a:rPr lang="en-US" altLang="zh-TW" sz="4400" dirty="0">
                <a:solidFill>
                  <a:srgbClr val="FF0000"/>
                </a:solidFill>
                <a:highlight>
                  <a:srgbClr val="FFFF00"/>
                </a:highlight>
                <a:ea typeface="華康儷中黑" panose="020B0509000000000000" pitchFamily="49" charset="-120"/>
              </a:rPr>
              <a:t>Sic transit gloria mundi </a:t>
            </a:r>
            <a:r>
              <a:rPr lang="en-US" altLang="zh-TW" sz="4400" dirty="0">
                <a:ea typeface="華康儷中黑" panose="020B0509000000000000" pitchFamily="49" charset="-120"/>
              </a:rPr>
              <a:t>(All worldly glory is fleeting).Heroes rise and fall in a blink of the continuum of time. Everything is like a dream or an illusion, a bubble or a shadow, empty and void. With the constant struggles and toils, </a:t>
            </a:r>
            <a:r>
              <a:rPr lang="en-US" altLang="zh-TW" sz="4400" dirty="0">
                <a:solidFill>
                  <a:srgbClr val="FF0000"/>
                </a:solidFill>
                <a:ea typeface="華康儷中黑" panose="020B0509000000000000" pitchFamily="49" charset="-120"/>
              </a:rPr>
              <a:t>what can we really hold on to?</a:t>
            </a:r>
          </a:p>
        </p:txBody>
      </p:sp>
    </p:spTree>
    <p:extLst>
      <p:ext uri="{BB962C8B-B14F-4D97-AF65-F5344CB8AC3E}">
        <p14:creationId xmlns:p14="http://schemas.microsoft.com/office/powerpoint/2010/main" val="129202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107504" y="188640"/>
            <a:ext cx="9001000" cy="6669360"/>
          </a:xfrm>
        </p:spPr>
        <p:txBody>
          <a:bodyPr>
            <a:noAutofit/>
          </a:bodyPr>
          <a:lstStyle/>
          <a:p>
            <a:pPr marL="0" indent="0" algn="just" eaLnBrk="1">
              <a:lnSpc>
                <a:spcPts val="1000"/>
              </a:lnSpc>
              <a:spcBef>
                <a:spcPts val="0"/>
              </a:spcBef>
              <a:spcAft>
                <a:spcPts val="0"/>
              </a:spcAft>
              <a:buNone/>
            </a:pPr>
            <a:endParaRPr lang="en-US" altLang="zh-TW" sz="3600" dirty="0">
              <a:solidFill>
                <a:schemeClr val="bg1"/>
              </a:solidFill>
              <a:ea typeface="華康儷中黑" panose="020B0509000000000000" pitchFamily="49" charset="-120"/>
              <a:cs typeface="華康中黑體" panose="020B0509000000000000" pitchFamily="49" charset="-120"/>
            </a:endParaRPr>
          </a:p>
          <a:p>
            <a:pPr marL="0" indent="0" algn="just" eaLnBrk="1">
              <a:lnSpc>
                <a:spcPts val="4600"/>
              </a:lnSpc>
              <a:spcBef>
                <a:spcPts val="0"/>
              </a:spcBef>
              <a:spcAft>
                <a:spcPts val="1200"/>
              </a:spcAft>
              <a:buNone/>
            </a:pPr>
            <a:r>
              <a:rPr lang="zh-TW" altLang="en-US" sz="3600" dirty="0">
                <a:solidFill>
                  <a:schemeClr val="bg1"/>
                </a:solidFill>
                <a:ea typeface="華康儷中黑" panose="020B0509000000000000" pitchFamily="49" charset="-120"/>
                <a:cs typeface="華康中黑體" panose="020B0509000000000000" pitchFamily="49" charset="-120"/>
              </a:rPr>
              <a:t>恭讀申命紀 </a:t>
            </a:r>
            <a:r>
              <a:rPr lang="en-US" altLang="zh-TW" sz="2800" dirty="0">
                <a:solidFill>
                  <a:schemeClr val="bg1"/>
                </a:solidFill>
                <a:ea typeface="華康儷中黑" panose="020B0509000000000000" pitchFamily="49" charset="-120"/>
                <a:cs typeface="華康中黑體" panose="020B0509000000000000" pitchFamily="49" charset="-120"/>
              </a:rPr>
              <a:t>(8:2-3,14-16)</a:t>
            </a:r>
          </a:p>
          <a:p>
            <a:pPr marL="0" indent="0" algn="just" eaLnBrk="1">
              <a:lnSpc>
                <a:spcPts val="5100"/>
              </a:lnSpc>
              <a:spcBef>
                <a:spcPts val="0"/>
              </a:spcBef>
              <a:spcAft>
                <a:spcPts val="0"/>
              </a:spcAft>
              <a:buNone/>
            </a:pPr>
            <a:r>
              <a:rPr lang="zh-TW" altLang="en-US" sz="4000" dirty="0">
                <a:solidFill>
                  <a:schemeClr val="bg1"/>
                </a:solidFill>
                <a:ea typeface="華康儷中黑" panose="020B0509000000000000" pitchFamily="49" charset="-120"/>
                <a:cs typeface="華康中黑體" panose="020B0509000000000000" pitchFamily="49" charset="-120"/>
              </a:rPr>
              <a:t>梅瑟對人民說：「你當紀念：上主你的天主，使你</a:t>
            </a:r>
            <a:r>
              <a:rPr lang="zh-TW" altLang="en-US" sz="4000" dirty="0">
                <a:solidFill>
                  <a:srgbClr val="FFFF00"/>
                </a:solidFill>
                <a:ea typeface="華康儷中黑" panose="020B0509000000000000" pitchFamily="49" charset="-120"/>
                <a:cs typeface="華康中黑體" panose="020B0509000000000000" pitchFamily="49" charset="-120"/>
              </a:rPr>
              <a:t>這四十年，在曠野中所走的路；那是為磨難你，試探你；要知道你的心，是否願意遵守他的誡命。</a:t>
            </a:r>
          </a:p>
          <a:p>
            <a:pPr marL="0" indent="0" algn="just" eaLnBrk="1">
              <a:lnSpc>
                <a:spcPts val="5100"/>
              </a:lnSpc>
              <a:spcBef>
                <a:spcPts val="0"/>
              </a:spcBef>
              <a:spcAft>
                <a:spcPts val="0"/>
              </a:spcAft>
              <a:buNone/>
            </a:pPr>
            <a:r>
              <a:rPr lang="zh-TW" altLang="en-US" sz="4000" dirty="0">
                <a:solidFill>
                  <a:schemeClr val="bg1"/>
                </a:solidFill>
                <a:ea typeface="華康儷中黑" panose="020B0509000000000000" pitchFamily="49" charset="-120"/>
                <a:cs typeface="華康中黑體" panose="020B0509000000000000" pitchFamily="49" charset="-120"/>
              </a:rPr>
              <a:t>「他磨難了你，使你感到飢餓，</a:t>
            </a:r>
            <a:r>
              <a:rPr lang="zh-TW" altLang="en-US" sz="4000" dirty="0">
                <a:solidFill>
                  <a:srgbClr val="00FF00"/>
                </a:solidFill>
                <a:ea typeface="華康儷中黑" panose="020B0509000000000000" pitchFamily="49" charset="-120"/>
                <a:cs typeface="華康中黑體" panose="020B0509000000000000" pitchFamily="49" charset="-120"/>
              </a:rPr>
              <a:t>卻以你和你祖先，所不認識的</a:t>
            </a:r>
            <a:r>
              <a:rPr lang="en-US" altLang="zh-TW" sz="4000" dirty="0">
                <a:solidFill>
                  <a:srgbClr val="00FF00"/>
                </a:solidFill>
                <a:ea typeface="華康儷中黑" panose="020B0509000000000000" pitchFamily="49" charset="-120"/>
                <a:cs typeface="華康中黑體" panose="020B0509000000000000" pitchFamily="49" charset="-120"/>
              </a:rPr>
              <a:t>『</a:t>
            </a:r>
            <a:r>
              <a:rPr lang="zh-TW" altLang="en-US" sz="4000" dirty="0">
                <a:solidFill>
                  <a:srgbClr val="00FF00"/>
                </a:solidFill>
                <a:ea typeface="華康儷中黑" panose="020B0509000000000000" pitchFamily="49" charset="-120"/>
                <a:cs typeface="華康中黑體" panose="020B0509000000000000" pitchFamily="49" charset="-120"/>
              </a:rPr>
              <a:t>瑪納</a:t>
            </a:r>
            <a:r>
              <a:rPr lang="en-US" altLang="zh-TW" sz="4000" dirty="0">
                <a:solidFill>
                  <a:srgbClr val="00FF00"/>
                </a:solidFill>
                <a:ea typeface="華康儷中黑" panose="020B0509000000000000" pitchFamily="49" charset="-120"/>
                <a:cs typeface="華康中黑體" panose="020B0509000000000000" pitchFamily="49" charset="-120"/>
              </a:rPr>
              <a:t>』</a:t>
            </a:r>
            <a:r>
              <a:rPr lang="zh-TW" altLang="en-US" sz="4000" dirty="0">
                <a:solidFill>
                  <a:srgbClr val="00FF00"/>
                </a:solidFill>
                <a:ea typeface="華康儷中黑" panose="020B0509000000000000" pitchFamily="49" charset="-120"/>
                <a:cs typeface="華康中黑體" panose="020B0509000000000000" pitchFamily="49" charset="-120"/>
              </a:rPr>
              <a:t>，養育了你，叫你知道：人生活不但靠食物，而且也靠上主親口所說的一切話。</a:t>
            </a: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Tree>
    <p:extLst>
      <p:ext uri="{BB962C8B-B14F-4D97-AF65-F5344CB8AC3E}">
        <p14:creationId xmlns:p14="http://schemas.microsoft.com/office/powerpoint/2010/main" val="434647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332656"/>
            <a:ext cx="9144000" cy="6408712"/>
          </a:xfrm>
        </p:spPr>
        <p:txBody>
          <a:bodyPr>
            <a:normAutofit/>
          </a:bodyPr>
          <a:lstStyle/>
          <a:p>
            <a:pPr>
              <a:spcBef>
                <a:spcPts val="0"/>
              </a:spcBef>
            </a:pPr>
            <a:r>
              <a:rPr lang="zh-TW" altLang="en-US" sz="4000" dirty="0">
                <a:ea typeface="華康儷中黑" panose="020B0509000000000000" pitchFamily="49" charset="-120"/>
              </a:rPr>
              <a:t>在永恆的世界中</a:t>
            </a:r>
            <a:r>
              <a:rPr lang="en-US" altLang="zh-TW" sz="4000" dirty="0">
                <a:ea typeface="華康儷中黑" panose="020B0509000000000000" pitchFamily="49" charset="-120"/>
              </a:rPr>
              <a:t>,</a:t>
            </a:r>
            <a:r>
              <a:rPr lang="zh-TW" altLang="en-US" sz="4000" dirty="0">
                <a:ea typeface="華康儷中黑" panose="020B0509000000000000" pitchFamily="49" charset="-120"/>
              </a:rPr>
              <a:t>似乎有一個定律</a:t>
            </a:r>
            <a:r>
              <a:rPr lang="en-US" altLang="zh-TW" sz="4000" dirty="0">
                <a:ea typeface="華康儷中黑" panose="020B0509000000000000" pitchFamily="49" charset="-120"/>
              </a:rPr>
              <a:t>,</a:t>
            </a:r>
            <a:r>
              <a:rPr lang="zh-TW" altLang="en-US" sz="4000" dirty="0">
                <a:ea typeface="華康儷中黑" panose="020B0509000000000000" pitchFamily="49" charset="-120"/>
              </a:rPr>
              <a:t>生命產生生命</a:t>
            </a:r>
            <a:r>
              <a:rPr lang="en-US" altLang="zh-TW" sz="4000" dirty="0">
                <a:ea typeface="華康儷中黑" panose="020B0509000000000000" pitchFamily="49" charset="-120"/>
              </a:rPr>
              <a:t>,</a:t>
            </a:r>
            <a:r>
              <a:rPr lang="zh-TW" altLang="en-US" sz="4000" dirty="0">
                <a:ea typeface="華康儷中黑" panose="020B0509000000000000" pitchFamily="49" charset="-120"/>
              </a:rPr>
              <a:t>生命豐富生命</a:t>
            </a:r>
            <a:r>
              <a:rPr lang="en-US" altLang="zh-TW" sz="4000" dirty="0">
                <a:ea typeface="華康儷中黑" panose="020B0509000000000000" pitchFamily="49" charset="-120"/>
              </a:rPr>
              <a:t>.</a:t>
            </a:r>
            <a:r>
              <a:rPr lang="zh-TW" altLang="en-US" sz="4000" dirty="0">
                <a:ea typeface="華康儷中黑" panose="020B0509000000000000" pitchFamily="49" charset="-120"/>
              </a:rPr>
              <a:t>在上面鴨子的家中</a:t>
            </a:r>
            <a:r>
              <a:rPr lang="en-US" altLang="zh-TW" sz="4000" dirty="0">
                <a:ea typeface="華康儷中黑" panose="020B0509000000000000" pitchFamily="49" charset="-120"/>
              </a:rPr>
              <a:t>,</a:t>
            </a:r>
            <a:r>
              <a:rPr lang="zh-TW" altLang="en-US" sz="4000" dirty="0">
                <a:ea typeface="華康儷中黑" panose="020B0509000000000000" pitchFamily="49" charset="-120"/>
              </a:rPr>
              <a:t>是「全家為一鴨</a:t>
            </a:r>
            <a:r>
              <a:rPr lang="en-US" altLang="zh-TW" sz="4000" dirty="0">
                <a:ea typeface="華康儷中黑" panose="020B0509000000000000" pitchFamily="49" charset="-120"/>
              </a:rPr>
              <a:t>,</a:t>
            </a:r>
            <a:r>
              <a:rPr lang="zh-TW" altLang="en-US" sz="4000" dirty="0">
                <a:ea typeface="華康儷中黑" panose="020B0509000000000000" pitchFamily="49" charset="-120"/>
              </a:rPr>
              <a:t>一鴨為全家」</a:t>
            </a:r>
            <a:r>
              <a:rPr lang="en-US" altLang="zh-TW" sz="4000" dirty="0">
                <a:ea typeface="華康儷中黑" panose="020B0509000000000000" pitchFamily="49" charset="-120"/>
              </a:rPr>
              <a:t>,</a:t>
            </a:r>
            <a:r>
              <a:rPr lang="zh-TW" altLang="en-US" sz="4000" dirty="0">
                <a:ea typeface="華康儷中黑" panose="020B0509000000000000" pitchFamily="49" charset="-120"/>
              </a:rPr>
              <a:t>這才能達到「</a:t>
            </a:r>
            <a:r>
              <a:rPr lang="zh-TW" altLang="en-US" sz="4000" dirty="0">
                <a:solidFill>
                  <a:srgbClr val="FF0000"/>
                </a:solidFill>
                <a:ea typeface="華康儷中黑" panose="020B0509000000000000" pitchFamily="49" charset="-120"/>
              </a:rPr>
              <a:t>一鴨都不能少</a:t>
            </a:r>
            <a:r>
              <a:rPr lang="zh-TW" altLang="en-US" sz="4000" dirty="0">
                <a:ea typeface="華康儷中黑" panose="020B0509000000000000" pitchFamily="49" charset="-120"/>
              </a:rPr>
              <a:t>」</a:t>
            </a:r>
            <a:r>
              <a:rPr lang="en-US" altLang="zh-TW" sz="4000" dirty="0">
                <a:ea typeface="華康儷中黑" panose="020B0509000000000000" pitchFamily="49" charset="-120"/>
              </a:rPr>
              <a:t>.</a:t>
            </a:r>
          </a:p>
          <a:p>
            <a:pPr>
              <a:spcBef>
                <a:spcPts val="0"/>
              </a:spcBef>
            </a:pPr>
            <a:r>
              <a:rPr lang="en-US" altLang="zh-TW" sz="4000" dirty="0">
                <a:ea typeface="華康儷中黑" panose="020B0509000000000000" pitchFamily="49" charset="-120"/>
              </a:rPr>
              <a:t>In the eternal world, there seems to be a </a:t>
            </a:r>
            <a:r>
              <a:rPr lang="en-US" altLang="zh-TW" sz="4000" dirty="0">
                <a:solidFill>
                  <a:srgbClr val="FF0000"/>
                </a:solidFill>
                <a:highlight>
                  <a:srgbClr val="FFFF00"/>
                </a:highlight>
                <a:ea typeface="華康儷中黑" panose="020B0509000000000000" pitchFamily="49" charset="-120"/>
              </a:rPr>
              <a:t>natural law </a:t>
            </a:r>
            <a:r>
              <a:rPr lang="en-US" altLang="zh-TW" sz="4000" dirty="0">
                <a:ea typeface="華康儷中黑" panose="020B0509000000000000" pitchFamily="49" charset="-120"/>
              </a:rPr>
              <a:t>that </a:t>
            </a:r>
            <a:r>
              <a:rPr lang="en-US" altLang="zh-TW" sz="4000" dirty="0">
                <a:solidFill>
                  <a:srgbClr val="FF0000"/>
                </a:solidFill>
                <a:ea typeface="華康儷中黑" panose="020B0509000000000000" pitchFamily="49" charset="-120"/>
              </a:rPr>
              <a:t>life generates life</a:t>
            </a:r>
            <a:r>
              <a:rPr lang="en-US" altLang="zh-TW" sz="4000" dirty="0">
                <a:ea typeface="華康儷中黑" panose="020B0509000000000000" pitchFamily="49" charset="-120"/>
              </a:rPr>
              <a:t>, life </a:t>
            </a:r>
            <a:r>
              <a:rPr lang="en-US" altLang="zh-TW" sz="4000" dirty="0">
                <a:solidFill>
                  <a:srgbClr val="FF0000"/>
                </a:solidFill>
                <a:ea typeface="華康儷中黑" panose="020B0509000000000000" pitchFamily="49" charset="-120"/>
              </a:rPr>
              <a:t>enriches life</a:t>
            </a:r>
            <a:r>
              <a:rPr lang="en-US" altLang="zh-TW" sz="4000" dirty="0">
                <a:ea typeface="華康儷中黑" panose="020B0509000000000000" pitchFamily="49" charset="-120"/>
              </a:rPr>
              <a:t>. In the family of the ducks, all ducks act as one and one for the whole family, this is the only way to achieve the goal of “not one duck missing.”</a:t>
            </a:r>
          </a:p>
        </p:txBody>
      </p:sp>
    </p:spTree>
    <p:extLst>
      <p:ext uri="{BB962C8B-B14F-4D97-AF65-F5344CB8AC3E}">
        <p14:creationId xmlns:p14="http://schemas.microsoft.com/office/powerpoint/2010/main" val="4286570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rmAutofit/>
          </a:bodyPr>
          <a:lstStyle/>
          <a:p>
            <a:pPr>
              <a:spcBef>
                <a:spcPts val="0"/>
              </a:spcBef>
            </a:pPr>
            <a:r>
              <a:rPr lang="zh-TW" altLang="en-US" sz="4000" dirty="0">
                <a:ea typeface="華康儷中黑" panose="020B0509000000000000" pitchFamily="49" charset="-120"/>
              </a:rPr>
              <a:t>只有人類才會走向</a:t>
            </a:r>
            <a:r>
              <a:rPr lang="zh-TW" altLang="en-US" sz="4000" dirty="0">
                <a:solidFill>
                  <a:srgbClr val="FF0000"/>
                </a:solidFill>
                <a:ea typeface="華康儷中黑" panose="020B0509000000000000" pitchFamily="49" charset="-120"/>
              </a:rPr>
              <a:t>絕對的自我中心</a:t>
            </a:r>
            <a:r>
              <a:rPr lang="zh-TW" altLang="en-US" sz="4000" dirty="0">
                <a:ea typeface="華康儷中黑" panose="020B0509000000000000" pitchFamily="49" charset="-120"/>
              </a:rPr>
              <a:t>和自私自利</a:t>
            </a:r>
            <a:r>
              <a:rPr lang="en-US" altLang="zh-TW" sz="4000" dirty="0">
                <a:ea typeface="華康儷中黑" panose="020B0509000000000000" pitchFamily="49" charset="-120"/>
              </a:rPr>
              <a:t>,</a:t>
            </a:r>
            <a:r>
              <a:rPr lang="zh-TW" altLang="en-US" sz="4000" dirty="0">
                <a:ea typeface="華康儷中黑" panose="020B0509000000000000" pitchFamily="49" charset="-120"/>
              </a:rPr>
              <a:t>還美其名曰「找到自己</a:t>
            </a:r>
            <a:r>
              <a:rPr lang="en-US" altLang="zh-TW" sz="4000" dirty="0">
                <a:ea typeface="華康儷中黑" panose="020B0509000000000000" pitchFamily="49" charset="-120"/>
              </a:rPr>
              <a:t>,</a:t>
            </a:r>
            <a:r>
              <a:rPr lang="zh-TW" altLang="en-US" sz="4000" dirty="0">
                <a:ea typeface="華康儷中黑" panose="020B0509000000000000" pitchFamily="49" charset="-120"/>
              </a:rPr>
              <a:t>成為自己」</a:t>
            </a:r>
            <a:r>
              <a:rPr lang="en-US" altLang="zh-TW" sz="4000" dirty="0">
                <a:ea typeface="華康儷中黑" panose="020B0509000000000000" pitchFamily="49" charset="-120"/>
              </a:rPr>
              <a:t>,</a:t>
            </a:r>
            <a:r>
              <a:rPr lang="zh-TW" altLang="en-US" sz="4000" dirty="0">
                <a:ea typeface="華康儷中黑" panose="020B0509000000000000" pitchFamily="49" charset="-120"/>
              </a:rPr>
              <a:t>這便是柏拉圖預言的「最大的罪」</a:t>
            </a:r>
            <a:r>
              <a:rPr lang="en-US" altLang="zh-TW" sz="4000" dirty="0">
                <a:ea typeface="華康儷中黑" panose="020B0509000000000000" pitchFamily="49" charset="-120"/>
              </a:rPr>
              <a:t>.</a:t>
            </a:r>
            <a:r>
              <a:rPr lang="zh-TW" altLang="en-US" sz="4000" dirty="0">
                <a:ea typeface="華康儷中黑" panose="020B0509000000000000" pitchFamily="49" charset="-120"/>
              </a:rPr>
              <a:t>人類將亡於這種個人及集體自我中心</a:t>
            </a:r>
            <a:r>
              <a:rPr lang="en-US" altLang="zh-TW" sz="4000" dirty="0">
                <a:ea typeface="華康儷中黑" panose="020B0509000000000000" pitchFamily="49" charset="-120"/>
              </a:rPr>
              <a:t>.</a:t>
            </a:r>
          </a:p>
          <a:p>
            <a:pPr>
              <a:spcBef>
                <a:spcPts val="0"/>
              </a:spcBef>
            </a:pPr>
            <a:r>
              <a:rPr lang="en-US" altLang="zh-TW" sz="4000" dirty="0">
                <a:ea typeface="華康儷中黑" panose="020B0509000000000000" pitchFamily="49" charset="-120"/>
              </a:rPr>
              <a:t>Only mankind is extremely self-centered, selfish and profiteering. Egoism is lauded as “finding oneself, becoming oneself”. Plato envisioned this as the “greatest sin”. Humanity will perish in this kind of individual and collective self-centeredness (egocentricity).</a:t>
            </a:r>
          </a:p>
        </p:txBody>
      </p:sp>
    </p:spTree>
    <p:extLst>
      <p:ext uri="{BB962C8B-B14F-4D97-AF65-F5344CB8AC3E}">
        <p14:creationId xmlns:p14="http://schemas.microsoft.com/office/powerpoint/2010/main" val="3037694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90CBC93D-5C69-47F8-95B1-4F17614E76A0}"/>
              </a:ext>
            </a:extLst>
          </p:cNvPr>
          <p:cNvSpPr>
            <a:spLocks noGrp="1"/>
          </p:cNvSpPr>
          <p:nvPr>
            <p:ph type="subTitle" idx="1"/>
          </p:nvPr>
        </p:nvSpPr>
        <p:spPr>
          <a:xfrm>
            <a:off x="0" y="115416"/>
            <a:ext cx="9144000" cy="6625952"/>
          </a:xfrm>
        </p:spPr>
        <p:txBody>
          <a:bodyPr>
            <a:noAutofit/>
          </a:bodyPr>
          <a:lstStyle/>
          <a:p>
            <a:pPr>
              <a:spcBef>
                <a:spcPts val="0"/>
              </a:spcBef>
            </a:pPr>
            <a:r>
              <a:rPr lang="zh-TW" altLang="en-US" sz="3800" dirty="0">
                <a:ea typeface="華康儷中黑" panose="020B0509000000000000" pitchFamily="49" charset="-120"/>
              </a:rPr>
              <a:t>唯一的救援是學習基督</a:t>
            </a:r>
            <a:r>
              <a:rPr lang="en-US" altLang="zh-TW" sz="3800" dirty="0">
                <a:ea typeface="華康儷中黑" panose="020B0509000000000000" pitchFamily="49" charset="-120"/>
              </a:rPr>
              <a:t>,(</a:t>
            </a:r>
            <a:r>
              <a:rPr lang="zh-TW" altLang="en-US" sz="3800" dirty="0">
                <a:ea typeface="華康儷中黑" panose="020B0509000000000000" pitchFamily="49" charset="-120"/>
              </a:rPr>
              <a:t>甚至學習鴨鴨</a:t>
            </a:r>
            <a:r>
              <a:rPr lang="en-US" altLang="zh-TW" sz="3800" dirty="0">
                <a:ea typeface="華康儷中黑" panose="020B0509000000000000" pitchFamily="49" charset="-120"/>
              </a:rPr>
              <a:t>),</a:t>
            </a:r>
            <a:r>
              <a:rPr lang="zh-TW" altLang="en-US" sz="3800" dirty="0">
                <a:ea typeface="華康儷中黑" panose="020B0509000000000000" pitchFamily="49" charset="-120"/>
              </a:rPr>
              <a:t>用自己的生命去換取整體人類的生命</a:t>
            </a:r>
            <a:r>
              <a:rPr lang="en-US" altLang="zh-TW" sz="3800" dirty="0">
                <a:ea typeface="華康儷中黑" panose="020B0509000000000000" pitchFamily="49" charset="-120"/>
              </a:rPr>
              <a:t>,</a:t>
            </a:r>
            <a:r>
              <a:rPr lang="zh-TW" altLang="en-US" sz="3800" dirty="0">
                <a:ea typeface="華康儷中黑" panose="020B0509000000000000" pitchFamily="49" charset="-120"/>
              </a:rPr>
              <a:t>一個都不能少</a:t>
            </a:r>
            <a:r>
              <a:rPr lang="en-US" altLang="zh-TW" sz="3800" dirty="0">
                <a:ea typeface="華康儷中黑" panose="020B0509000000000000" pitchFamily="49" charset="-120"/>
              </a:rPr>
              <a:t>.</a:t>
            </a:r>
            <a:r>
              <a:rPr lang="zh-TW" altLang="en-US" sz="3800" dirty="0">
                <a:ea typeface="華康儷中黑" panose="020B0509000000000000" pitchFamily="49" charset="-120"/>
              </a:rPr>
              <a:t>在這個主內</a:t>
            </a:r>
            <a:r>
              <a:rPr lang="en-US" altLang="zh-TW" sz="3800" dirty="0">
                <a:ea typeface="華康儷中黑" panose="020B0509000000000000" pitchFamily="49" charset="-120"/>
              </a:rPr>
              <a:t>,</a:t>
            </a:r>
            <a:r>
              <a:rPr lang="zh-TW" altLang="en-US" sz="3800" dirty="0">
                <a:ea typeface="華康儷中黑" panose="020B0509000000000000" pitchFamily="49" charset="-120"/>
              </a:rPr>
              <a:t>我們會找到「</a:t>
            </a:r>
            <a:r>
              <a:rPr lang="zh-TW" altLang="en-US" sz="3800" dirty="0">
                <a:solidFill>
                  <a:srgbClr val="FF0000"/>
                </a:solidFill>
                <a:ea typeface="華康儷中黑" panose="020B0509000000000000" pitchFamily="49" charset="-120"/>
              </a:rPr>
              <a:t>天長地久有時盡</a:t>
            </a:r>
            <a:r>
              <a:rPr lang="en-US" altLang="zh-TW" sz="3800" dirty="0">
                <a:solidFill>
                  <a:srgbClr val="FF0000"/>
                </a:solidFill>
                <a:ea typeface="華康儷中黑" panose="020B0509000000000000" pitchFamily="49" charset="-120"/>
              </a:rPr>
              <a:t>,</a:t>
            </a:r>
            <a:r>
              <a:rPr lang="zh-TW" altLang="en-US" sz="3800" dirty="0">
                <a:solidFill>
                  <a:srgbClr val="FF0000"/>
                </a:solidFill>
                <a:ea typeface="華康儷中黑" panose="020B0509000000000000" pitchFamily="49" charset="-120"/>
              </a:rPr>
              <a:t>主愛綿綿無絕期</a:t>
            </a:r>
            <a:r>
              <a:rPr lang="zh-TW" altLang="en-US" sz="3800" dirty="0">
                <a:ea typeface="華康儷中黑" panose="020B0509000000000000" pitchFamily="49" charset="-120"/>
              </a:rPr>
              <a:t>」</a:t>
            </a:r>
            <a:r>
              <a:rPr lang="en-US" altLang="zh-TW" sz="3800" dirty="0">
                <a:ea typeface="華康儷中黑" panose="020B0509000000000000" pitchFamily="49" charset="-120"/>
              </a:rPr>
              <a:t>,</a:t>
            </a:r>
            <a:r>
              <a:rPr lang="zh-TW" altLang="en-US" sz="3800" dirty="0">
                <a:ea typeface="華康儷中黑" panose="020B0509000000000000" pitchFamily="49" charset="-120"/>
              </a:rPr>
              <a:t>這才是永恆</a:t>
            </a:r>
            <a:r>
              <a:rPr lang="en-US" altLang="zh-TW" sz="3800" dirty="0">
                <a:ea typeface="華康儷中黑" panose="020B0509000000000000" pitchFamily="49" charset="-120"/>
              </a:rPr>
              <a:t>.</a:t>
            </a:r>
          </a:p>
          <a:p>
            <a:pPr>
              <a:spcBef>
                <a:spcPts val="0"/>
              </a:spcBef>
            </a:pPr>
            <a:r>
              <a:rPr lang="en-US" altLang="zh-TW" sz="3800" dirty="0">
                <a:ea typeface="華康儷中黑" panose="020B0509000000000000" pitchFamily="49" charset="-120"/>
              </a:rPr>
              <a:t>The only rescue is to learn from Christ, or take a lesson from the ducks.  For mere mortals like us, it means to use one’s life to work for the benefit of all humanity, thereby not leaving anyone behind. In Christ, we will find: “</a:t>
            </a:r>
            <a:r>
              <a:rPr lang="en-US" altLang="zh-TW" sz="3800" dirty="0">
                <a:highlight>
                  <a:srgbClr val="FFFF00"/>
                </a:highlight>
                <a:ea typeface="華康儷中黑" panose="020B0509000000000000" pitchFamily="49" charset="-120"/>
              </a:rPr>
              <a:t>Though time and space may end, God’s love and mercy shall never fade.</a:t>
            </a:r>
            <a:r>
              <a:rPr lang="en-US" altLang="zh-TW" sz="3800" dirty="0">
                <a:ea typeface="華康儷中黑" panose="020B0509000000000000" pitchFamily="49" charset="-120"/>
              </a:rPr>
              <a:t>” This is eternity.*</a:t>
            </a:r>
          </a:p>
        </p:txBody>
      </p:sp>
    </p:spTree>
    <p:extLst>
      <p:ext uri="{BB962C8B-B14F-4D97-AF65-F5344CB8AC3E}">
        <p14:creationId xmlns:p14="http://schemas.microsoft.com/office/powerpoint/2010/main" val="416560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048375"/>
          </a:xfrm>
        </p:spPr>
        <p:txBody>
          <a:bodyPr/>
          <a:lstStyle/>
          <a:p>
            <a:pPr algn="ctr" eaLnBrk="1" hangingPunct="1">
              <a:lnSpc>
                <a:spcPts val="7000"/>
              </a:lnSpc>
              <a:spcBef>
                <a:spcPct val="0"/>
              </a:spcBef>
              <a:buFontTx/>
              <a:buNone/>
              <a:defRPr/>
            </a:pPr>
            <a:r>
              <a:rPr lang="zh-TW" altLang="en-US" sz="440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endPar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endParaRP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54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幫助你戰勝疫情和一切困難</a:t>
            </a:r>
            <a:endParaRPr lang="en-US" altLang="zh-TW" sz="54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5400" spc="600" dirty="0">
                <a:solidFill>
                  <a:srgbClr val="FFFF00"/>
                </a:solidFill>
                <a:latin typeface="華康儷中黑" panose="020B0509000000000000" pitchFamily="49" charset="-120"/>
                <a:ea typeface="華康儷中黑" panose="020B0509000000000000" pitchFamily="49" charset="-120"/>
              </a:rPr>
              <a:t>天主愛你</a:t>
            </a:r>
            <a:r>
              <a:rPr lang="zh-TW" altLang="en-US" sz="3600" spc="600" dirty="0">
                <a:solidFill>
                  <a:srgbClr val="FFFF00"/>
                </a:solidFill>
                <a:latin typeface="華康儷中黑" panose="020B0509000000000000" pitchFamily="49" charset="-120"/>
                <a:ea typeface="華康儷中黑" panose="020B0509000000000000" pitchFamily="49" charset="-120"/>
              </a:rPr>
              <a:t> </a:t>
            </a:r>
            <a:r>
              <a:rPr lang="zh-TW" altLang="en-US" sz="5400" spc="600" dirty="0">
                <a:solidFill>
                  <a:srgbClr val="FFFF00"/>
                </a:solidFill>
                <a:latin typeface="華康儷中黑" panose="020B0509000000000000" pitchFamily="49" charset="-120"/>
                <a:ea typeface="華康儷中黑" panose="020B0509000000000000" pitchFamily="49" charset="-120"/>
              </a:rPr>
              <a:t>主佑</a:t>
            </a:r>
            <a:r>
              <a:rPr lang="zh-TW" altLang="en-US" sz="4400" spc="600" dirty="0">
                <a:solidFill>
                  <a:srgbClr val="FFFF00"/>
                </a:solidFill>
                <a:latin typeface="華康儷中黑" panose="020B0509000000000000" pitchFamily="49" charset="-120"/>
                <a:ea typeface="華康儷中黑" panose="020B0509000000000000" pitchFamily="49"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87626" y="188640"/>
            <a:ext cx="9001000" cy="6669360"/>
          </a:xfrm>
        </p:spPr>
        <p:txBody>
          <a:bodyPr>
            <a:noAutofit/>
          </a:bodyPr>
          <a:lstStyle/>
          <a:p>
            <a:pPr marL="0" indent="0" algn="just" eaLnBrk="1">
              <a:lnSpc>
                <a:spcPts val="5300"/>
              </a:lnSpc>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不要忘記，由埃及地，由為奴之家，領你出來的上主、你的天主；是他領你經過了遼闊、可怖、有火蛇、蝎子的曠野，經過了乾旱無水之地；是他使水，由堅硬的磐石，為你流出；是他在曠野裡，以你祖先不認識的</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瑪納</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，養育了你。」</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上主的話。</a:t>
            </a:r>
            <a:endParaRPr lang="en-US" altLang="zh-TW"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5300"/>
              </a:lnSpc>
              <a:spcBef>
                <a:spcPts val="600"/>
              </a:spcBef>
              <a:spcAft>
                <a:spcPts val="0"/>
              </a:spcAft>
              <a:buNone/>
            </a:pPr>
            <a:r>
              <a:rPr lang="zh-TW" altLang="en-US"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a:t>
            </a:r>
            <a:r>
              <a:rPr lang="en-US" altLang="zh-TW"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Tree>
    <p:extLst>
      <p:ext uri="{BB962C8B-B14F-4D97-AF65-F5344CB8AC3E}">
        <p14:creationId xmlns:p14="http://schemas.microsoft.com/office/powerpoint/2010/main" val="250950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88640"/>
            <a:ext cx="9144000" cy="6669360"/>
          </a:xfrm>
        </p:spPr>
        <p:txBody>
          <a:bodyPr/>
          <a:lstStyle/>
          <a:p>
            <a:pPr marL="0" indent="0" algn="just" eaLnBrk="1">
              <a:lnSpc>
                <a:spcPts val="4800"/>
              </a:lnSpc>
              <a:spcBef>
                <a:spcPts val="0"/>
              </a:spcBef>
              <a:spcAft>
                <a:spcPts val="0"/>
              </a:spcAft>
              <a:buNone/>
            </a:pPr>
            <a:r>
              <a:rPr lang="zh-TW" altLang="en-US" sz="3600" dirty="0">
                <a:solidFill>
                  <a:schemeClr val="bg1"/>
                </a:solidFill>
                <a:ea typeface="華康儷中黑" panose="020B0509000000000000" pitchFamily="49" charset="-120"/>
                <a:cs typeface="華康中黑體" panose="020B0509000000000000" pitchFamily="49" charset="-120"/>
              </a:rPr>
              <a:t>恭讀聖保祿宗徒致格林多人前書</a:t>
            </a:r>
            <a:r>
              <a:rPr lang="en-US" altLang="zh-TW" sz="2800" dirty="0">
                <a:solidFill>
                  <a:schemeClr val="bg1"/>
                </a:solidFill>
                <a:ea typeface="華康儷中黑" panose="020B0509000000000000" pitchFamily="49" charset="-120"/>
                <a:cs typeface="華康中黑體" panose="020B0509000000000000" pitchFamily="49" charset="-120"/>
              </a:rPr>
              <a:t>(10:16-17)</a:t>
            </a:r>
          </a:p>
          <a:p>
            <a:pPr marL="0" indent="0" algn="just" eaLnBrk="1">
              <a:lnSpc>
                <a:spcPts val="5400"/>
              </a:lnSpc>
              <a:spcBef>
                <a:spcPts val="0"/>
              </a:spcBef>
              <a:spcAft>
                <a:spcPts val="0"/>
              </a:spcAft>
              <a:buNone/>
            </a:pPr>
            <a:r>
              <a:rPr lang="zh-TW" altLang="en-US" sz="4000" dirty="0">
                <a:solidFill>
                  <a:schemeClr val="bg1"/>
                </a:solidFill>
                <a:ea typeface="華康儷中黑" panose="020B0509000000000000" pitchFamily="49" charset="-120"/>
                <a:cs typeface="華康中黑體" panose="020B0509000000000000" pitchFamily="49" charset="-120"/>
              </a:rPr>
              <a:t>弟兄姊妹們：</a:t>
            </a:r>
          </a:p>
          <a:p>
            <a:pPr marL="0" indent="0" algn="just" eaLnBrk="1">
              <a:lnSpc>
                <a:spcPts val="5400"/>
              </a:lnSpc>
              <a:spcBef>
                <a:spcPts val="0"/>
              </a:spcBef>
              <a:spcAft>
                <a:spcPts val="0"/>
              </a:spcAft>
              <a:buNone/>
            </a:pPr>
            <a:r>
              <a:rPr lang="zh-TW" altLang="en-US" sz="4000" dirty="0">
                <a:solidFill>
                  <a:schemeClr val="bg1"/>
                </a:solidFill>
                <a:ea typeface="華康儷中黑" panose="020B0509000000000000" pitchFamily="49" charset="-120"/>
                <a:cs typeface="華康中黑體" panose="020B0509000000000000" pitchFamily="49" charset="-120"/>
              </a:rPr>
              <a:t>我們所祝福的那祝福之杯，豈不是共結合於基督的血嗎？我們所擘開的餅，豈不是共結合於基督的身體嗎？</a:t>
            </a:r>
            <a:r>
              <a:rPr lang="zh-TW" altLang="en-US" sz="4000" dirty="0">
                <a:solidFill>
                  <a:srgbClr val="FFFF00"/>
                </a:solidFill>
                <a:ea typeface="華康儷中黑" panose="020B0509000000000000" pitchFamily="49" charset="-120"/>
                <a:cs typeface="華康中黑體" panose="020B0509000000000000" pitchFamily="49" charset="-120"/>
              </a:rPr>
              <a:t>因為餅只是一個，我們雖多，只是一個身體，因為我們眾人，都共享這一個餅。</a:t>
            </a:r>
          </a:p>
          <a:p>
            <a:pPr marL="0" indent="0" algn="just" eaLnBrk="1">
              <a:lnSpc>
                <a:spcPts val="4800"/>
              </a:lnSpc>
              <a:spcBef>
                <a:spcPts val="0"/>
              </a:spcBef>
              <a:spcAft>
                <a:spcPts val="0"/>
              </a:spcAft>
              <a:buNone/>
            </a:pP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上主的話。</a:t>
            </a:r>
            <a:r>
              <a:rPr lang="zh-TW" altLang="en-US" sz="4000" dirty="0">
                <a:solidFill>
                  <a:srgbClr val="FFFFFF"/>
                </a:solidFill>
                <a:ea typeface="華康儷中黑" panose="020B0509000000000000" pitchFamily="49" charset="-120"/>
                <a:cs typeface="華康中黑體" panose="020B0509000000000000" pitchFamily="49" charset="-120"/>
              </a:rPr>
              <a:t> </a:t>
            </a:r>
            <a:endParaRPr lang="en-US" altLang="zh-TW" sz="4000" dirty="0">
              <a:solidFill>
                <a:srgbClr val="FFFFFF"/>
              </a:solidFill>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rgbClr val="00FF00"/>
                </a:solidFill>
                <a:ea typeface="華康儷中黑" panose="020B0509000000000000" pitchFamily="49" charset="-120"/>
                <a:cs typeface="華康中黑體" panose="020B0509000000000000" pitchFamily="49" charset="-120"/>
              </a:rPr>
              <a:t>眾</a:t>
            </a:r>
            <a:r>
              <a:rPr lang="en-US" altLang="zh-TW" sz="4000" dirty="0">
                <a:solidFill>
                  <a:srgbClr val="00FF00"/>
                </a:solidFill>
                <a:ea typeface="華康儷中黑" panose="020B0509000000000000" pitchFamily="49" charset="-120"/>
                <a:cs typeface="華康中黑體" panose="020B0509000000000000" pitchFamily="49" charset="-120"/>
              </a:rPr>
              <a:t>: </a:t>
            </a:r>
            <a:r>
              <a:rPr lang="zh-TW" altLang="en-US" sz="4000" dirty="0">
                <a:solidFill>
                  <a:srgbClr val="00FF00"/>
                </a:solidFill>
                <a:ea typeface="華康儷中黑" panose="020B0509000000000000" pitchFamily="49" charset="-120"/>
                <a:cs typeface="華康中黑體" panose="020B0509000000000000" pitchFamily="49" charset="-120"/>
              </a:rPr>
              <a:t>感謝天主</a:t>
            </a:r>
            <a:endParaRPr lang="zh-TW" altLang="en-US" sz="4000" dirty="0">
              <a:solidFill>
                <a:schemeClr val="bg1"/>
              </a:solidFill>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Tree>
    <p:extLst>
      <p:ext uri="{BB962C8B-B14F-4D97-AF65-F5344CB8AC3E}">
        <p14:creationId xmlns:p14="http://schemas.microsoft.com/office/powerpoint/2010/main" val="1800890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27384"/>
            <a:ext cx="9107488" cy="6813376"/>
          </a:xfrm>
        </p:spPr>
        <p:txBody>
          <a:bodyPr/>
          <a:lstStyle/>
          <a:p>
            <a:pPr marL="0" indent="0" algn="just" eaLnBrk="1">
              <a:lnSpc>
                <a:spcPts val="1000"/>
              </a:lnSpc>
              <a:spcBef>
                <a:spcPts val="600"/>
              </a:spcBef>
              <a:spcAft>
                <a:spcPts val="0"/>
              </a:spcAft>
              <a:buNone/>
            </a:pPr>
            <a:endParaRPr lang="en-US" altLang="zh-TW" sz="40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恭讀聖若望福音</a:t>
            </a:r>
            <a:r>
              <a:rPr lang="en-US" altLang="zh-TW"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(6:51-58)</a:t>
            </a: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那時候，耶穌對群眾說：「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我是從天上降下的、生活的食糧；誰若吃了這食糧，必要生活，直到永遠。</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我所要賜給的食糧，就是我的肉，為使世界獲得生命。」</a:t>
            </a: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猶太人彼此爭論說：「這人怎麼能把他的肉，賜給我們吃呢？</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88216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27384"/>
            <a:ext cx="9107488" cy="6813376"/>
          </a:xfrm>
        </p:spPr>
        <p:txBody>
          <a:bodyPr/>
          <a:lstStyle/>
          <a:p>
            <a:pPr marL="0" indent="0" algn="just" eaLnBrk="1">
              <a:lnSpc>
                <a:spcPts val="1000"/>
              </a:lnSpc>
              <a:spcBef>
                <a:spcPts val="600"/>
              </a:spcBef>
              <a:spcAft>
                <a:spcPts val="0"/>
              </a:spcAft>
              <a:buNone/>
            </a:pPr>
            <a:endParaRPr lang="en-US" altLang="zh-TW" sz="40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耶穌向他們說：「我實實在在告訴你們：你們若不吃人子的肉，不喝他的血，在你們內，便沒有生命。誰吃我的肉，並喝我的血，必得永生；在末日，我且要叫他復活。</a:t>
            </a: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「因為我的肉，是真實的食糧；我的血，是真實的飲料。</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誰吃我的肉，並喝我的血，便住在我內，我也住在他內。</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540729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27384"/>
            <a:ext cx="9107488" cy="6813376"/>
          </a:xfrm>
        </p:spPr>
        <p:txBody>
          <a:bodyPr/>
          <a:lstStyle/>
          <a:p>
            <a:pPr marL="0" indent="0" algn="just" eaLnBrk="1">
              <a:lnSpc>
                <a:spcPts val="1000"/>
              </a:lnSpc>
              <a:spcBef>
                <a:spcPts val="600"/>
              </a:spcBef>
              <a:spcAft>
                <a:spcPts val="0"/>
              </a:spcAft>
              <a:buNone/>
            </a:pPr>
            <a:endParaRPr lang="en-US" altLang="zh-TW" sz="40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ea typeface="華康儷中黑" panose="020B0509000000000000" pitchFamily="49" charset="-120"/>
                <a:cs typeface="華康中黑體" panose="020B0509000000000000" pitchFamily="49" charset="-120"/>
              </a:rPr>
              <a:t>就如那生活的父，派遣了我，我因父而生活；照樣，那吃我的人，也要因我而生活。</a:t>
            </a:r>
          </a:p>
          <a:p>
            <a:pPr marL="0" indent="0" algn="just" eaLnBrk="1">
              <a:lnSpc>
                <a:spcPts val="4800"/>
              </a:lnSpc>
              <a:spcBef>
                <a:spcPts val="600"/>
              </a:spcBef>
              <a:spcAft>
                <a:spcPts val="0"/>
              </a:spcAft>
              <a:buNone/>
            </a:pPr>
            <a:r>
              <a:rPr lang="zh-TW" altLang="en-US" sz="4000" dirty="0">
                <a:solidFill>
                  <a:schemeClr val="bg1"/>
                </a:solidFill>
                <a:ea typeface="華康儷中黑" panose="020B0509000000000000" pitchFamily="49" charset="-120"/>
                <a:cs typeface="華康中黑體" panose="020B0509000000000000" pitchFamily="49" charset="-120"/>
              </a:rPr>
              <a:t>「這是從天上降下來的食糧。不像祖先吃了</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瑪納</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，仍然死了。</a:t>
            </a:r>
            <a:r>
              <a:rPr lang="zh-TW" altLang="en-US" sz="4000" dirty="0">
                <a:solidFill>
                  <a:srgbClr val="FFFF00"/>
                </a:solidFill>
                <a:ea typeface="華康儷中黑" panose="020B0509000000000000" pitchFamily="49" charset="-120"/>
                <a:cs typeface="華康中黑體" panose="020B0509000000000000" pitchFamily="49" charset="-120"/>
              </a:rPr>
              <a:t>誰吃這食糧，必要生活，直到永遠。</a:t>
            </a:r>
            <a:r>
              <a:rPr lang="zh-TW" altLang="en-US" sz="4000" dirty="0">
                <a:solidFill>
                  <a:schemeClr val="bg1"/>
                </a:solidFill>
                <a:ea typeface="華康儷中黑" panose="020B0509000000000000" pitchFamily="49" charset="-120"/>
                <a:cs typeface="華康中黑體" panose="020B0509000000000000" pitchFamily="49" charset="-120"/>
              </a:rPr>
              <a:t>」</a:t>
            </a:r>
            <a:endParaRPr lang="en-US" altLang="zh-TW" sz="4000" dirty="0">
              <a:solidFill>
                <a:schemeClr val="bg1"/>
              </a:solidFill>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en-US" altLang="zh-HK" sz="4000" dirty="0">
                <a:solidFill>
                  <a:srgbClr val="FFFFFF"/>
                </a:solidFill>
                <a:ea typeface="華康儷中黑" panose="020B0509000000000000" pitchFamily="49" charset="-120"/>
                <a:cs typeface="華康中黑體" panose="020B0509000000000000" pitchFamily="49" charset="-120"/>
              </a:rPr>
              <a:t>——</a:t>
            </a:r>
            <a:r>
              <a:rPr lang="zh-HK" altLang="en-US" sz="4000" dirty="0">
                <a:solidFill>
                  <a:srgbClr val="FFFFFF"/>
                </a:solidFill>
                <a:ea typeface="華康儷中黑" panose="020B0509000000000000" pitchFamily="49" charset="-120"/>
                <a:cs typeface="華康中黑體" panose="020B0509000000000000" pitchFamily="49" charset="-120"/>
              </a:rPr>
              <a:t>基督的福音。 </a:t>
            </a:r>
            <a:endParaRPr lang="en-US" altLang="zh-HK" sz="4000" dirty="0">
              <a:solidFill>
                <a:srgbClr val="FFFFFF"/>
              </a:solidFill>
              <a:ea typeface="華康儷中黑" panose="020B0509000000000000" pitchFamily="49" charset="-120"/>
              <a:cs typeface="華康中黑體" panose="020B0509000000000000" pitchFamily="49" charset="-120"/>
            </a:endParaRPr>
          </a:p>
          <a:p>
            <a:pPr marL="0" indent="0" eaLnBrk="1">
              <a:lnSpc>
                <a:spcPts val="4800"/>
              </a:lnSpc>
              <a:spcBef>
                <a:spcPts val="600"/>
              </a:spcBef>
              <a:spcAft>
                <a:spcPts val="0"/>
              </a:spcAft>
              <a:buNone/>
            </a:pPr>
            <a:r>
              <a:rPr lang="zh-TW" altLang="en-US" sz="4000" dirty="0">
                <a:solidFill>
                  <a:srgbClr val="00FF00"/>
                </a:solidFill>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2937766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691313"/>
          </a:xfrm>
        </p:spPr>
        <p:txBody>
          <a:bodyPr/>
          <a:lstStyle/>
          <a:p>
            <a:pPr lvl="0" algn="ctr" eaLnBrk="1" hangingPunct="1">
              <a:spcBef>
                <a:spcPct val="0"/>
              </a:spcBef>
              <a:spcAft>
                <a:spcPts val="1200"/>
              </a:spcAft>
              <a:buNone/>
            </a:pPr>
            <a:r>
              <a:rPr lang="zh-TW" altLang="en-US" sz="3600" dirty="0">
                <a:solidFill>
                  <a:srgbClr val="FFFF00"/>
                </a:solidFill>
                <a:ea typeface="華康儷中黑" panose="020B0509000000000000" pitchFamily="49" charset="-120"/>
              </a:rPr>
              <a:t>基督聖體聖血節</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2023 </a:t>
            </a:r>
            <a:r>
              <a:rPr lang="zh-TW" altLang="en-US" dirty="0">
                <a:solidFill>
                  <a:schemeClr val="bg1"/>
                </a:solidFill>
                <a:ea typeface="華康儷中黑" pitchFamily="49" charset="-120"/>
              </a:rPr>
              <a:t>年 </a:t>
            </a:r>
            <a:r>
              <a:rPr lang="en-US" altLang="zh-TW" dirty="0">
                <a:solidFill>
                  <a:schemeClr val="bg1"/>
                </a:solidFill>
                <a:ea typeface="華康儷中黑" pitchFamily="49" charset="-120"/>
              </a:rPr>
              <a:t>6</a:t>
            </a:r>
            <a:r>
              <a:rPr lang="zh-TW" altLang="en-US" dirty="0">
                <a:solidFill>
                  <a:schemeClr val="bg1"/>
                </a:solidFill>
                <a:ea typeface="華康儷中黑" pitchFamily="49" charset="-120"/>
              </a:rPr>
              <a:t>月 </a:t>
            </a:r>
            <a:r>
              <a:rPr lang="en-US" altLang="zh-TW" dirty="0">
                <a:solidFill>
                  <a:schemeClr val="bg1"/>
                </a:solidFill>
                <a:ea typeface="華康儷中黑" pitchFamily="49" charset="-120"/>
              </a:rPr>
              <a:t>11</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18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r>
              <a:rPr lang="zh-TW" altLang="en-US" sz="8000" dirty="0">
                <a:solidFill>
                  <a:srgbClr val="00FF00"/>
                </a:solidFill>
                <a:ea typeface="華康粗黑體" panose="020B0709000000000000" pitchFamily="49" charset="-120"/>
              </a:rPr>
              <a:t>因基督而生活</a:t>
            </a:r>
            <a:endParaRPr lang="en-US" altLang="zh-TW" sz="8000" dirty="0">
              <a:solidFill>
                <a:srgbClr val="00FF00"/>
              </a:solidFill>
              <a:ea typeface="華康粗黑體" panose="020B0709000000000000" pitchFamily="49" charset="-120"/>
            </a:endParaRP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r>
              <a:rPr lang="zh-TW" altLang="en-US" sz="4000" dirty="0">
                <a:solidFill>
                  <a:srgbClr val="00FF00"/>
                </a:solidFill>
                <a:ea typeface="華康粗黑體" panose="020B0709000000000000" pitchFamily="49" charset="-120"/>
              </a:rPr>
              <a:t>感恩</a:t>
            </a:r>
            <a:r>
              <a:rPr lang="en-US" altLang="zh-TW" dirty="0">
                <a:solidFill>
                  <a:srgbClr val="00FF00"/>
                </a:solidFill>
                <a:ea typeface="華康粗黑體" panose="020B0709000000000000" pitchFamily="49" charset="-120"/>
              </a:rPr>
              <a:t>=</a:t>
            </a:r>
            <a:r>
              <a:rPr lang="zh-TW" altLang="en-US" sz="2000" dirty="0">
                <a:solidFill>
                  <a:srgbClr val="00FF00"/>
                </a:solidFill>
                <a:ea typeface="華康粗黑體" panose="020B0709000000000000" pitchFamily="49" charset="-120"/>
              </a:rPr>
              <a:t>基督徒</a:t>
            </a:r>
            <a:r>
              <a:rPr lang="zh-TW" altLang="en-US" sz="3600" dirty="0">
                <a:solidFill>
                  <a:srgbClr val="00FF00"/>
                </a:solidFill>
                <a:ea typeface="華康粗黑體" panose="020B0709000000000000" pitchFamily="49" charset="-120"/>
              </a:rPr>
              <a:t>基本心態</a:t>
            </a:r>
            <a:r>
              <a:rPr lang="en-US" altLang="zh-TW" sz="3600" dirty="0">
                <a:solidFill>
                  <a:srgbClr val="FFFF00"/>
                </a:solidFill>
                <a:ea typeface="華康粗黑體" panose="020B0709000000000000" pitchFamily="49" charset="-120"/>
              </a:rPr>
              <a:t>; </a:t>
            </a:r>
            <a:r>
              <a:rPr lang="zh-TW" altLang="en-US" sz="3600" dirty="0">
                <a:solidFill>
                  <a:schemeClr val="bg1">
                    <a:lumMod val="95000"/>
                  </a:schemeClr>
                </a:solidFill>
                <a:ea typeface="華康粗黑體" panose="020B0709000000000000" pitchFamily="49" charset="-120"/>
              </a:rPr>
              <a:t>祭祀</a:t>
            </a:r>
            <a:r>
              <a:rPr lang="en-US" altLang="zh-TW" sz="3600" dirty="0">
                <a:solidFill>
                  <a:schemeClr val="bg1">
                    <a:lumMod val="95000"/>
                  </a:schemeClr>
                </a:solidFill>
                <a:ea typeface="華康粗黑體" panose="020B0709000000000000" pitchFamily="49" charset="-120"/>
              </a:rPr>
              <a:t>=</a:t>
            </a:r>
            <a:r>
              <a:rPr lang="zh-TW" altLang="en-US" sz="3600" dirty="0">
                <a:solidFill>
                  <a:schemeClr val="bg1">
                    <a:lumMod val="95000"/>
                  </a:schemeClr>
                </a:solidFill>
                <a:ea typeface="華康粗黑體" panose="020B0709000000000000" pitchFamily="49" charset="-120"/>
              </a:rPr>
              <a:t>崇拜</a:t>
            </a:r>
            <a:r>
              <a:rPr lang="en-US" altLang="zh-TW" sz="3600" dirty="0">
                <a:solidFill>
                  <a:srgbClr val="FFFF00"/>
                </a:solidFill>
                <a:ea typeface="華康粗黑體" panose="020B0709000000000000" pitchFamily="49" charset="-120"/>
              </a:rPr>
              <a:t>; </a:t>
            </a:r>
            <a:r>
              <a:rPr lang="zh-TW" altLang="en-US" sz="3600" dirty="0">
                <a:solidFill>
                  <a:srgbClr val="FFFF00"/>
                </a:solidFill>
                <a:ea typeface="華康粗黑體" panose="020B0709000000000000" pitchFamily="49" charset="-120"/>
              </a:rPr>
              <a:t>宴會</a:t>
            </a:r>
            <a:r>
              <a:rPr lang="en-US" altLang="zh-TW" sz="3600" dirty="0">
                <a:solidFill>
                  <a:srgbClr val="FFFF00"/>
                </a:solidFill>
                <a:ea typeface="華康粗黑體" panose="020B0709000000000000" pitchFamily="49" charset="-120"/>
              </a:rPr>
              <a:t>=</a:t>
            </a:r>
            <a:r>
              <a:rPr lang="zh-TW" altLang="en-US" sz="3600" dirty="0">
                <a:solidFill>
                  <a:srgbClr val="FFFF00"/>
                </a:solidFill>
                <a:ea typeface="華康粗黑體" panose="020B0709000000000000" pitchFamily="49" charset="-120"/>
              </a:rPr>
              <a:t>共融</a:t>
            </a:r>
          </a:p>
        </p:txBody>
      </p:sp>
    </p:spTree>
    <p:extLst>
      <p:ext uri="{BB962C8B-B14F-4D97-AF65-F5344CB8AC3E}">
        <p14:creationId xmlns:p14="http://schemas.microsoft.com/office/powerpoint/2010/main" val="347486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22063"/>
            <a:ext cx="9144000" cy="6691313"/>
          </a:xfrm>
        </p:spPr>
        <p:txBody>
          <a:bodyPr/>
          <a:lstStyle/>
          <a:p>
            <a:pPr eaLnBrk="1" hangingPunct="1">
              <a:spcBef>
                <a:spcPct val="0"/>
              </a:spcBef>
              <a:spcAft>
                <a:spcPts val="24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這四十年</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在曠野中所走的路</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是為</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磨難你</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試探你</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要知道你的心</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是否願意遵守</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他的誡命</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人生活不但靠食物</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而且也靠上主親口</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所說的一切話</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eaLnBrk="1" hangingPunct="1">
              <a:spcBef>
                <a:spcPct val="0"/>
              </a:spcBef>
              <a:spcAft>
                <a:spcPts val="24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因為餅只是一個</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我們雖多</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只是</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一個身體</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因為我們眾人</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都共享這</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一個餅</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eaLnBrk="1" hangingPunct="1">
              <a:spcBef>
                <a:spcPct val="0"/>
              </a:spcBef>
              <a:spcAft>
                <a:spcPts val="24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我是生活的食糧</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誰若吃了這食糧</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必要生活</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直到永遠</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誰</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吃</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我的肉</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並</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喝</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我的血</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便</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住在我內</a:t>
            </a:r>
            <a:r>
              <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我也住在他內</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chemeClr val="bg1"/>
              </a:solidFill>
              <a:latin typeface="華康儷中黑" panose="020B0509000000000000" pitchFamily="49" charset="-120"/>
              <a:ea typeface="華康儷中黑" panose="020B0509000000000000" pitchFamily="49" charset="-120"/>
            </a:endParaRPr>
          </a:p>
        </p:txBody>
      </p:sp>
    </p:spTree>
    <p:extLst>
      <p:ext uri="{BB962C8B-B14F-4D97-AF65-F5344CB8AC3E}">
        <p14:creationId xmlns:p14="http://schemas.microsoft.com/office/powerpoint/2010/main" val="1766143523"/>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31855</TotalTime>
  <Words>2161</Words>
  <Application>Microsoft Office PowerPoint</Application>
  <PresentationFormat>如螢幕大小 (4:3)</PresentationFormat>
  <Paragraphs>98</Paragraphs>
  <Slides>23</Slides>
  <Notes>0</Notes>
  <HiddenSlides>0</HiddenSlides>
  <MMClips>0</MMClips>
  <ScaleCrop>false</ScaleCrop>
  <HeadingPairs>
    <vt:vector size="6" baseType="variant">
      <vt:variant>
        <vt:lpstr>使用字型</vt:lpstr>
      </vt:variant>
      <vt:variant>
        <vt:i4>14</vt:i4>
      </vt:variant>
      <vt:variant>
        <vt:lpstr>佈景主題</vt:lpstr>
      </vt:variant>
      <vt:variant>
        <vt:i4>3</vt:i4>
      </vt:variant>
      <vt:variant>
        <vt:lpstr>投影片標題</vt:lpstr>
      </vt:variant>
      <vt:variant>
        <vt:i4>23</vt:i4>
      </vt:variant>
    </vt:vector>
  </HeadingPairs>
  <TitlesOfParts>
    <vt:vector size="40" baseType="lpstr">
      <vt:lpstr>華康中黑體</vt:lpstr>
      <vt:lpstr>華康中黑體(P)</vt:lpstr>
      <vt:lpstr>華康正顏楷體W7</vt:lpstr>
      <vt:lpstr>華康正顏楷體W7(P)</vt:lpstr>
      <vt:lpstr>華康粗黑體</vt:lpstr>
      <vt:lpstr>華康儷中黑</vt:lpstr>
      <vt:lpstr>華康儷中黑(P)</vt:lpstr>
      <vt:lpstr>華康儷金黑</vt:lpstr>
      <vt:lpstr>新細明體</vt:lpstr>
      <vt:lpstr>標楷體</vt:lpstr>
      <vt:lpstr>Arial</vt:lpstr>
      <vt:lpstr>Calibri</vt:lpstr>
      <vt:lpstr>Calibri Light</vt:lpstr>
      <vt:lpstr>Wingdings</vt:lpstr>
      <vt:lpstr>預設簡報設計</vt:lpstr>
      <vt:lpstr>3_預設簡報設計</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1709</cp:revision>
  <dcterms:created xsi:type="dcterms:W3CDTF">2006-09-26T01:05:23Z</dcterms:created>
  <dcterms:modified xsi:type="dcterms:W3CDTF">2023-06-05T08:28:32Z</dcterms:modified>
</cp:coreProperties>
</file>